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5" r:id="rId5"/>
    <p:sldId id="277" r:id="rId6"/>
    <p:sldId id="296" r:id="rId7"/>
    <p:sldId id="260" r:id="rId8"/>
    <p:sldId id="286" r:id="rId9"/>
    <p:sldId id="302" r:id="rId10"/>
    <p:sldId id="278" r:id="rId11"/>
    <p:sldId id="280" r:id="rId12"/>
    <p:sldId id="281" r:id="rId13"/>
    <p:sldId id="282" r:id="rId14"/>
    <p:sldId id="303" r:id="rId15"/>
    <p:sldId id="283" r:id="rId16"/>
    <p:sldId id="284" r:id="rId17"/>
    <p:sldId id="285" r:id="rId18"/>
    <p:sldId id="27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762BC-6932-4CBF-BCEB-1F61B3647A90}" v="258" dt="2026-01-26T18:13:47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88390" autoAdjust="0"/>
  </p:normalViewPr>
  <p:slideViewPr>
    <p:cSldViewPr snapToGrid="0" showGuides="1">
      <p:cViewPr varScale="1">
        <p:scale>
          <a:sx n="97" d="100"/>
          <a:sy n="97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Pourreaux (CCSMTL)" userId="d512d02d-a68f-4d19-9d42-4980a7d03f0c" providerId="ADAL" clId="{BE43B0FC-679E-4299-9241-F249A2977C3E}"/>
    <pc:docChg chg="undo custSel addSld delSld modSld sldOrd">
      <pc:chgData name="Karina Pourreaux (CCSMTL)" userId="d512d02d-a68f-4d19-9d42-4980a7d03f0c" providerId="ADAL" clId="{BE43B0FC-679E-4299-9241-F249A2977C3E}" dt="2026-01-26T18:55:09.359" v="29624" actId="47"/>
      <pc:docMkLst>
        <pc:docMk/>
      </pc:docMkLst>
      <pc:sldChg chg="addSp delSp modSp mod ord modTransition modNotesTx">
        <pc:chgData name="Karina Pourreaux (CCSMTL)" userId="d512d02d-a68f-4d19-9d42-4980a7d03f0c" providerId="ADAL" clId="{BE43B0FC-679E-4299-9241-F249A2977C3E}" dt="2026-01-26T04:35:11.073" v="28401"/>
        <pc:sldMkLst>
          <pc:docMk/>
          <pc:sldMk cId="4262774762" sldId="260"/>
        </pc:sldMkLst>
        <pc:spChg chg="add mod">
          <ac:chgData name="Karina Pourreaux (CCSMTL)" userId="d512d02d-a68f-4d19-9d42-4980a7d03f0c" providerId="ADAL" clId="{BE43B0FC-679E-4299-9241-F249A2977C3E}" dt="2026-01-26T04:35:11.073" v="28401"/>
          <ac:spMkLst>
            <pc:docMk/>
            <pc:sldMk cId="4262774762" sldId="260"/>
            <ac:spMk id="2" creationId="{BDB4C498-8D6B-255E-2AFB-E2D4F9060935}"/>
          </ac:spMkLst>
        </pc:spChg>
        <pc:spChg chg="add mod">
          <ac:chgData name="Karina Pourreaux (CCSMTL)" userId="d512d02d-a68f-4d19-9d42-4980a7d03f0c" providerId="ADAL" clId="{BE43B0FC-679E-4299-9241-F249A2977C3E}" dt="2026-01-22T17:57:54.074" v="1941"/>
          <ac:spMkLst>
            <pc:docMk/>
            <pc:sldMk cId="4262774762" sldId="260"/>
            <ac:spMk id="3" creationId="{E10B43B2-A5FA-61D7-39D7-E386013D8DA5}"/>
          </ac:spMkLst>
        </pc:spChg>
        <pc:spChg chg="del">
          <ac:chgData name="Karina Pourreaux (CCSMTL)" userId="d512d02d-a68f-4d19-9d42-4980a7d03f0c" providerId="ADAL" clId="{BE43B0FC-679E-4299-9241-F249A2977C3E}" dt="2026-01-26T04:35:10.130" v="28400" actId="478"/>
          <ac:spMkLst>
            <pc:docMk/>
            <pc:sldMk cId="4262774762" sldId="260"/>
            <ac:spMk id="6" creationId="{15084058-FBB2-D681-DBCE-4AFF48795860}"/>
          </ac:spMkLst>
        </pc:spChg>
      </pc:sldChg>
      <pc:sldChg chg="mod ord modShow modNotesTx">
        <pc:chgData name="Karina Pourreaux (CCSMTL)" userId="d512d02d-a68f-4d19-9d42-4980a7d03f0c" providerId="ADAL" clId="{BE43B0FC-679E-4299-9241-F249A2977C3E}" dt="2026-01-26T04:30:20.169" v="28364"/>
        <pc:sldMkLst>
          <pc:docMk/>
          <pc:sldMk cId="632229075" sldId="265"/>
        </pc:sldMkLst>
      </pc:sldChg>
      <pc:sldChg chg="addSp delSp modSp mod modNotesTx">
        <pc:chgData name="Karina Pourreaux (CCSMTL)" userId="d512d02d-a68f-4d19-9d42-4980a7d03f0c" providerId="ADAL" clId="{BE43B0FC-679E-4299-9241-F249A2977C3E}" dt="2026-01-26T15:07:19.711" v="28639" actId="6549"/>
        <pc:sldMkLst>
          <pc:docMk/>
          <pc:sldMk cId="1104013764" sldId="275"/>
        </pc:sldMkLst>
        <pc:picChg chg="add del mod">
          <ac:chgData name="Karina Pourreaux (CCSMTL)" userId="d512d02d-a68f-4d19-9d42-4980a7d03f0c" providerId="ADAL" clId="{BE43B0FC-679E-4299-9241-F249A2977C3E}" dt="2026-01-26T04:32:07.741" v="28376" actId="478"/>
          <ac:picMkLst>
            <pc:docMk/>
            <pc:sldMk cId="1104013764" sldId="275"/>
            <ac:picMk id="3" creationId="{C8525326-7AC7-8F3E-925F-C48487EDFFB7}"/>
          </ac:picMkLst>
        </pc:picChg>
        <pc:picChg chg="mod">
          <ac:chgData name="Karina Pourreaux (CCSMTL)" userId="d512d02d-a68f-4d19-9d42-4980a7d03f0c" providerId="ADAL" clId="{BE43B0FC-679E-4299-9241-F249A2977C3E}" dt="2026-01-26T04:31:53.709" v="28372" actId="1076"/>
          <ac:picMkLst>
            <pc:docMk/>
            <pc:sldMk cId="1104013764" sldId="275"/>
            <ac:picMk id="4" creationId="{A862B5EB-D44E-C353-4874-7A32EF14802B}"/>
          </ac:picMkLst>
        </pc:picChg>
      </pc:sldChg>
      <pc:sldChg chg="mod ord modShow modNotesTx">
        <pc:chgData name="Karina Pourreaux (CCSMTL)" userId="d512d02d-a68f-4d19-9d42-4980a7d03f0c" providerId="ADAL" clId="{BE43B0FC-679E-4299-9241-F249A2977C3E}" dt="2026-01-26T04:30:20.169" v="28364"/>
        <pc:sldMkLst>
          <pc:docMk/>
          <pc:sldMk cId="314483123" sldId="276"/>
        </pc:sldMkLst>
      </pc:sldChg>
      <pc:sldChg chg="addSp modSp mod modNotesTx">
        <pc:chgData name="Karina Pourreaux (CCSMTL)" userId="d512d02d-a68f-4d19-9d42-4980a7d03f0c" providerId="ADAL" clId="{BE43B0FC-679E-4299-9241-F249A2977C3E}" dt="2026-01-26T18:22:52.197" v="29163" actId="20577"/>
        <pc:sldMkLst>
          <pc:docMk/>
          <pc:sldMk cId="3760023689" sldId="277"/>
        </pc:sldMkLst>
        <pc:spChg chg="mod">
          <ac:chgData name="Karina Pourreaux (CCSMTL)" userId="d512d02d-a68f-4d19-9d42-4980a7d03f0c" providerId="ADAL" clId="{BE43B0FC-679E-4299-9241-F249A2977C3E}" dt="2026-01-26T18:22:52.197" v="29163" actId="20577"/>
          <ac:spMkLst>
            <pc:docMk/>
            <pc:sldMk cId="3760023689" sldId="277"/>
            <ac:spMk id="2" creationId="{4D1FCBB6-45A4-93C2-EE32-8331170B8273}"/>
          </ac:spMkLst>
        </pc:spChg>
        <pc:spChg chg="mod">
          <ac:chgData name="Karina Pourreaux (CCSMTL)" userId="d512d02d-a68f-4d19-9d42-4980a7d03f0c" providerId="ADAL" clId="{BE43B0FC-679E-4299-9241-F249A2977C3E}" dt="2026-01-22T14:47:56.187" v="13" actId="20577"/>
          <ac:spMkLst>
            <pc:docMk/>
            <pc:sldMk cId="3760023689" sldId="277"/>
            <ac:spMk id="6" creationId="{C14D05AE-1CF6-30D6-7A5C-A7A7A4DAEF31}"/>
          </ac:spMkLst>
        </pc:spChg>
        <pc:picChg chg="add mod ord modCrop">
          <ac:chgData name="Karina Pourreaux (CCSMTL)" userId="d512d02d-a68f-4d19-9d42-4980a7d03f0c" providerId="ADAL" clId="{BE43B0FC-679E-4299-9241-F249A2977C3E}" dt="2026-01-26T04:34:04.792" v="28382" actId="732"/>
          <ac:picMkLst>
            <pc:docMk/>
            <pc:sldMk cId="3760023689" sldId="277"/>
            <ac:picMk id="3" creationId="{84E33860-5368-2518-354E-D4151E01BEBA}"/>
          </ac:picMkLst>
        </pc:picChg>
      </pc:sldChg>
      <pc:sldChg chg="modSp mod ord modNotesTx">
        <pc:chgData name="Karina Pourreaux (CCSMTL)" userId="d512d02d-a68f-4d19-9d42-4980a7d03f0c" providerId="ADAL" clId="{BE43B0FC-679E-4299-9241-F249A2977C3E}" dt="2026-01-26T04:35:34.824" v="28412" actId="1037"/>
        <pc:sldMkLst>
          <pc:docMk/>
          <pc:sldMk cId="3006352021" sldId="278"/>
        </pc:sldMkLst>
        <pc:spChg chg="mod">
          <ac:chgData name="Karina Pourreaux (CCSMTL)" userId="d512d02d-a68f-4d19-9d42-4980a7d03f0c" providerId="ADAL" clId="{BE43B0FC-679E-4299-9241-F249A2977C3E}" dt="2026-01-26T01:47:02.625" v="22723" actId="1076"/>
          <ac:spMkLst>
            <pc:docMk/>
            <pc:sldMk cId="3006352021" sldId="278"/>
            <ac:spMk id="2" creationId="{4D1FCBB6-45A4-93C2-EE32-8331170B8273}"/>
          </ac:spMkLst>
        </pc:spChg>
        <pc:spChg chg="mod">
          <ac:chgData name="Karina Pourreaux (CCSMTL)" userId="d512d02d-a68f-4d19-9d42-4980a7d03f0c" providerId="ADAL" clId="{BE43B0FC-679E-4299-9241-F249A2977C3E}" dt="2026-01-26T04:35:34.824" v="28412" actId="1037"/>
          <ac:spMkLst>
            <pc:docMk/>
            <pc:sldMk cId="3006352021" sldId="278"/>
            <ac:spMk id="6" creationId="{C14D05AE-1CF6-30D6-7A5C-A7A7A4DAEF31}"/>
          </ac:spMkLst>
        </pc:spChg>
      </pc:sldChg>
      <pc:sldChg chg="addSp delSp modSp mod ord modNotesTx">
        <pc:chgData name="Karina Pourreaux (CCSMTL)" userId="d512d02d-a68f-4d19-9d42-4980a7d03f0c" providerId="ADAL" clId="{BE43B0FC-679E-4299-9241-F249A2977C3E}" dt="2026-01-26T15:15:03.766" v="28670" actId="20577"/>
        <pc:sldMkLst>
          <pc:docMk/>
          <pc:sldMk cId="576718562" sldId="280"/>
        </pc:sldMkLst>
        <pc:spChg chg="mod">
          <ac:chgData name="Karina Pourreaux (CCSMTL)" userId="d512d02d-a68f-4d19-9d42-4980a7d03f0c" providerId="ADAL" clId="{BE43B0FC-679E-4299-9241-F249A2977C3E}" dt="2026-01-22T18:12:16.580" v="2639" actId="208"/>
          <ac:spMkLst>
            <pc:docMk/>
            <pc:sldMk cId="576718562" sldId="280"/>
            <ac:spMk id="2" creationId="{00000000-0000-0000-0000-000000000000}"/>
          </ac:spMkLst>
        </pc:spChg>
        <pc:spChg chg="add mod">
          <ac:chgData name="Karina Pourreaux (CCSMTL)" userId="d512d02d-a68f-4d19-9d42-4980a7d03f0c" providerId="ADAL" clId="{BE43B0FC-679E-4299-9241-F249A2977C3E}" dt="2026-01-22T17:52:50.706" v="1544"/>
          <ac:spMkLst>
            <pc:docMk/>
            <pc:sldMk cId="576718562" sldId="280"/>
            <ac:spMk id="3" creationId="{7CFCD7D2-5D74-0AD9-D6F0-F2612D310DC7}"/>
          </ac:spMkLst>
        </pc:spChg>
        <pc:spChg chg="add mod">
          <ac:chgData name="Karina Pourreaux (CCSMTL)" userId="d512d02d-a68f-4d19-9d42-4980a7d03f0c" providerId="ADAL" clId="{BE43B0FC-679E-4299-9241-F249A2977C3E}" dt="2026-01-22T18:12:24.220" v="2640" actId="14100"/>
          <ac:spMkLst>
            <pc:docMk/>
            <pc:sldMk cId="576718562" sldId="280"/>
            <ac:spMk id="9" creationId="{6DA12EEE-DB17-4114-133D-2F6D92286560}"/>
          </ac:spMkLst>
        </pc:spChg>
        <pc:spChg chg="add mod">
          <ac:chgData name="Karina Pourreaux (CCSMTL)" userId="d512d02d-a68f-4d19-9d42-4980a7d03f0c" providerId="ADAL" clId="{BE43B0FC-679E-4299-9241-F249A2977C3E}" dt="2026-01-26T04:35:43.803" v="28419" actId="1037"/>
          <ac:spMkLst>
            <pc:docMk/>
            <pc:sldMk cId="576718562" sldId="280"/>
            <ac:spMk id="10" creationId="{F8603560-6233-2B58-B22D-7053C8C3A823}"/>
          </ac:spMkLst>
        </pc:spChg>
        <pc:spChg chg="mod">
          <ac:chgData name="Karina Pourreaux (CCSMTL)" userId="d512d02d-a68f-4d19-9d42-4980a7d03f0c" providerId="ADAL" clId="{BE43B0FC-679E-4299-9241-F249A2977C3E}" dt="2026-01-26T02:27:56.760" v="25852" actId="1582"/>
          <ac:spMkLst>
            <pc:docMk/>
            <pc:sldMk cId="576718562" sldId="280"/>
            <ac:spMk id="11" creationId="{BD0F29B1-FE9F-E340-5FF7-5B4FB7EFCFB2}"/>
          </ac:spMkLst>
        </pc:spChg>
        <pc:grpChg chg="add mod">
          <ac:chgData name="Karina Pourreaux (CCSMTL)" userId="d512d02d-a68f-4d19-9d42-4980a7d03f0c" providerId="ADAL" clId="{BE43B0FC-679E-4299-9241-F249A2977C3E}" dt="2026-01-26T02:27:48.069" v="25850" actId="1076"/>
          <ac:grpSpMkLst>
            <pc:docMk/>
            <pc:sldMk cId="576718562" sldId="280"/>
            <ac:grpSpMk id="4" creationId="{174D52CC-245E-A719-9DCA-50BD114250C3}"/>
          </ac:grpSpMkLst>
        </pc:grpChg>
        <pc:picChg chg="mod">
          <ac:chgData name="Karina Pourreaux (CCSMTL)" userId="d512d02d-a68f-4d19-9d42-4980a7d03f0c" providerId="ADAL" clId="{BE43B0FC-679E-4299-9241-F249A2977C3E}" dt="2026-01-26T02:27:56.760" v="25852" actId="1582"/>
          <ac:picMkLst>
            <pc:docMk/>
            <pc:sldMk cId="576718562" sldId="280"/>
            <ac:picMk id="6" creationId="{578EA5EF-0132-86F2-F0D6-631F118CEC57}"/>
          </ac:picMkLst>
        </pc:picChg>
        <pc:picChg chg="add mod ord">
          <ac:chgData name="Karina Pourreaux (CCSMTL)" userId="d512d02d-a68f-4d19-9d42-4980a7d03f0c" providerId="ADAL" clId="{BE43B0FC-679E-4299-9241-F249A2977C3E}" dt="2026-01-26T02:27:40.739" v="25849" actId="1076"/>
          <ac:picMkLst>
            <pc:docMk/>
            <pc:sldMk cId="576718562" sldId="280"/>
            <ac:picMk id="8" creationId="{4919428C-B13B-422C-D558-A52DD26022E8}"/>
          </ac:picMkLst>
        </pc:picChg>
      </pc:sldChg>
      <pc:sldChg chg="addSp delSp modSp mod ord delAnim modAnim modNotesTx">
        <pc:chgData name="Karina Pourreaux (CCSMTL)" userId="d512d02d-a68f-4d19-9d42-4980a7d03f0c" providerId="ADAL" clId="{BE43B0FC-679E-4299-9241-F249A2977C3E}" dt="2026-01-26T18:24:47.452" v="29610" actId="20577"/>
        <pc:sldMkLst>
          <pc:docMk/>
          <pc:sldMk cId="3565098301" sldId="281"/>
        </pc:sldMkLst>
        <pc:spChg chg="mod">
          <ac:chgData name="Karina Pourreaux (CCSMTL)" userId="d512d02d-a68f-4d19-9d42-4980a7d03f0c" providerId="ADAL" clId="{BE43B0FC-679E-4299-9241-F249A2977C3E}" dt="2026-01-26T18:22:37.075" v="29147" actId="20577"/>
          <ac:spMkLst>
            <pc:docMk/>
            <pc:sldMk cId="3565098301" sldId="281"/>
            <ac:spMk id="2" creationId="{4D1FCBB6-45A4-93C2-EE32-8331170B8273}"/>
          </ac:spMkLst>
        </pc:spChg>
        <pc:spChg chg="mod">
          <ac:chgData name="Karina Pourreaux (CCSMTL)" userId="d512d02d-a68f-4d19-9d42-4980a7d03f0c" providerId="ADAL" clId="{BE43B0FC-679E-4299-9241-F249A2977C3E}" dt="2026-01-26T18:22:18.561" v="29101" actId="1038"/>
          <ac:spMkLst>
            <pc:docMk/>
            <pc:sldMk cId="3565098301" sldId="281"/>
            <ac:spMk id="6" creationId="{C14D05AE-1CF6-30D6-7A5C-A7A7A4DAEF31}"/>
          </ac:spMkLst>
        </pc:spChg>
        <pc:spChg chg="add mod">
          <ac:chgData name="Karina Pourreaux (CCSMTL)" userId="d512d02d-a68f-4d19-9d42-4980a7d03f0c" providerId="ADAL" clId="{BE43B0FC-679E-4299-9241-F249A2977C3E}" dt="2026-01-26T02:31:08.327" v="25903" actId="164"/>
          <ac:spMkLst>
            <pc:docMk/>
            <pc:sldMk cId="3565098301" sldId="281"/>
            <ac:spMk id="8" creationId="{96CC7E17-DBBD-9A8A-087E-F8DDB1461EC5}"/>
          </ac:spMkLst>
        </pc:spChg>
        <pc:grpChg chg="add del mod">
          <ac:chgData name="Karina Pourreaux (CCSMTL)" userId="d512d02d-a68f-4d19-9d42-4980a7d03f0c" providerId="ADAL" clId="{BE43B0FC-679E-4299-9241-F249A2977C3E}" dt="2026-01-26T18:21:29.356" v="29095" actId="478"/>
          <ac:grpSpMkLst>
            <pc:docMk/>
            <pc:sldMk cId="3565098301" sldId="281"/>
            <ac:grpSpMk id="9" creationId="{56656C2C-06CD-7F06-C6A5-269997F668DC}"/>
          </ac:grpSpMkLst>
        </pc:grpChg>
        <pc:picChg chg="add mod">
          <ac:chgData name="Karina Pourreaux (CCSMTL)" userId="d512d02d-a68f-4d19-9d42-4980a7d03f0c" providerId="ADAL" clId="{BE43B0FC-679E-4299-9241-F249A2977C3E}" dt="2026-01-26T02:31:08.327" v="25903" actId="164"/>
          <ac:picMkLst>
            <pc:docMk/>
            <pc:sldMk cId="3565098301" sldId="281"/>
            <ac:picMk id="4" creationId="{1E96AE60-EE7F-7BE2-A831-2F7238F7059E}"/>
          </ac:picMkLst>
        </pc:picChg>
        <pc:picChg chg="mod">
          <ac:chgData name="Karina Pourreaux (CCSMTL)" userId="d512d02d-a68f-4d19-9d42-4980a7d03f0c" providerId="ADAL" clId="{BE43B0FC-679E-4299-9241-F249A2977C3E}" dt="2026-01-26T04:36:44.679" v="28499" actId="1037"/>
          <ac:picMkLst>
            <pc:docMk/>
            <pc:sldMk cId="3565098301" sldId="281"/>
            <ac:picMk id="7" creationId="{04FACB0C-E9E2-F3C6-2DBE-4E749DB1FA2E}"/>
          </ac:picMkLst>
        </pc:picChg>
      </pc:sldChg>
      <pc:sldChg chg="addSp delSp modSp mod ord modNotesTx">
        <pc:chgData name="Karina Pourreaux (CCSMTL)" userId="d512d02d-a68f-4d19-9d42-4980a7d03f0c" providerId="ADAL" clId="{BE43B0FC-679E-4299-9241-F249A2977C3E}" dt="2026-01-26T18:27:27.984" v="29622" actId="20577"/>
        <pc:sldMkLst>
          <pc:docMk/>
          <pc:sldMk cId="1163213438" sldId="282"/>
        </pc:sldMkLst>
        <pc:spChg chg="mod">
          <ac:chgData name="Karina Pourreaux (CCSMTL)" userId="d512d02d-a68f-4d19-9d42-4980a7d03f0c" providerId="ADAL" clId="{BE43B0FC-679E-4299-9241-F249A2977C3E}" dt="2026-01-26T18:27:27.984" v="29622" actId="20577"/>
          <ac:spMkLst>
            <pc:docMk/>
            <pc:sldMk cId="1163213438" sldId="282"/>
            <ac:spMk id="2" creationId="{00000000-0000-0000-0000-000000000000}"/>
          </ac:spMkLst>
        </pc:spChg>
        <pc:spChg chg="add mod">
          <ac:chgData name="Karina Pourreaux (CCSMTL)" userId="d512d02d-a68f-4d19-9d42-4980a7d03f0c" providerId="ADAL" clId="{BE43B0FC-679E-4299-9241-F249A2977C3E}" dt="2026-01-26T18:13:06.322" v="28916"/>
          <ac:spMkLst>
            <pc:docMk/>
            <pc:sldMk cId="1163213438" sldId="282"/>
            <ac:spMk id="3" creationId="{1EC12624-F287-EE0D-7FE0-35ED850390AE}"/>
          </ac:spMkLst>
        </pc:spChg>
        <pc:spChg chg="add mod">
          <ac:chgData name="Karina Pourreaux (CCSMTL)" userId="d512d02d-a68f-4d19-9d42-4980a7d03f0c" providerId="ADAL" clId="{BE43B0FC-679E-4299-9241-F249A2977C3E}" dt="2026-01-26T18:13:06.322" v="28916"/>
          <ac:spMkLst>
            <pc:docMk/>
            <pc:sldMk cId="1163213438" sldId="282"/>
            <ac:spMk id="4" creationId="{0C74BD20-B412-A4C0-C631-6FCC94A52CCA}"/>
          </ac:spMkLst>
        </pc:spChg>
        <pc:spChg chg="del">
          <ac:chgData name="Karina Pourreaux (CCSMTL)" userId="d512d02d-a68f-4d19-9d42-4980a7d03f0c" providerId="ADAL" clId="{BE43B0FC-679E-4299-9241-F249A2977C3E}" dt="2026-01-26T04:37:22.347" v="28528" actId="478"/>
          <ac:spMkLst>
            <pc:docMk/>
            <pc:sldMk cId="1163213438" sldId="282"/>
            <ac:spMk id="6" creationId="{C14D05AE-1CF6-30D6-7A5C-A7A7A4DAEF31}"/>
          </ac:spMkLst>
        </pc:spChg>
        <pc:spChg chg="add mod">
          <ac:chgData name="Karina Pourreaux (CCSMTL)" userId="d512d02d-a68f-4d19-9d42-4980a7d03f0c" providerId="ADAL" clId="{BE43B0FC-679E-4299-9241-F249A2977C3E}" dt="2026-01-26T02:27:30.094" v="25846" actId="164"/>
          <ac:spMkLst>
            <pc:docMk/>
            <pc:sldMk cId="1163213438" sldId="282"/>
            <ac:spMk id="12" creationId="{182BF24B-A934-728F-1CCD-931299C20CBE}"/>
          </ac:spMkLst>
        </pc:spChg>
        <pc:spChg chg="add mod">
          <ac:chgData name="Karina Pourreaux (CCSMTL)" userId="d512d02d-a68f-4d19-9d42-4980a7d03f0c" providerId="ADAL" clId="{BE43B0FC-679E-4299-9241-F249A2977C3E}" dt="2026-01-26T04:37:22.681" v="28529"/>
          <ac:spMkLst>
            <pc:docMk/>
            <pc:sldMk cId="1163213438" sldId="282"/>
            <ac:spMk id="14" creationId="{C6DB8CE3-477B-6DB2-3595-663DB2DA3C0F}"/>
          </ac:spMkLst>
        </pc:spChg>
        <pc:grpChg chg="add mod">
          <ac:chgData name="Karina Pourreaux (CCSMTL)" userId="d512d02d-a68f-4d19-9d42-4980a7d03f0c" providerId="ADAL" clId="{BE43B0FC-679E-4299-9241-F249A2977C3E}" dt="2026-01-26T18:13:06.322" v="28916"/>
          <ac:grpSpMkLst>
            <pc:docMk/>
            <pc:sldMk cId="1163213438" sldId="282"/>
            <ac:grpSpMk id="8" creationId="{168A51B8-324E-5E22-05FF-6E7DE0A6AFB3}"/>
          </ac:grpSpMkLst>
        </pc:grpChg>
        <pc:grpChg chg="add mod">
          <ac:chgData name="Karina Pourreaux (CCSMTL)" userId="d512d02d-a68f-4d19-9d42-4980a7d03f0c" providerId="ADAL" clId="{BE43B0FC-679E-4299-9241-F249A2977C3E}" dt="2026-01-26T02:27:30.094" v="25846" actId="164"/>
          <ac:grpSpMkLst>
            <pc:docMk/>
            <pc:sldMk cId="1163213438" sldId="282"/>
            <ac:grpSpMk id="13" creationId="{09D92B9C-32D6-A687-834F-CBA78207B577}"/>
          </ac:grpSpMkLst>
        </pc:grpChg>
        <pc:picChg chg="mod">
          <ac:chgData name="Karina Pourreaux (CCSMTL)" userId="d512d02d-a68f-4d19-9d42-4980a7d03f0c" providerId="ADAL" clId="{BE43B0FC-679E-4299-9241-F249A2977C3E}" dt="2026-01-26T04:37:27.306" v="28545" actId="1038"/>
          <ac:picMkLst>
            <pc:docMk/>
            <pc:sldMk cId="1163213438" sldId="282"/>
            <ac:picMk id="7" creationId="{04FACB0C-E9E2-F3C6-2DBE-4E749DB1FA2E}"/>
          </ac:picMkLst>
        </pc:picChg>
        <pc:picChg chg="add mod ord">
          <ac:chgData name="Karina Pourreaux (CCSMTL)" userId="d512d02d-a68f-4d19-9d42-4980a7d03f0c" providerId="ADAL" clId="{BE43B0FC-679E-4299-9241-F249A2977C3E}" dt="2026-01-26T02:27:30.094" v="25846" actId="164"/>
          <ac:picMkLst>
            <pc:docMk/>
            <pc:sldMk cId="1163213438" sldId="282"/>
            <ac:picMk id="10" creationId="{B7CFA520-1432-E7EB-8498-253FC6F02AB7}"/>
          </ac:picMkLst>
        </pc:picChg>
        <pc:picChg chg="add mod">
          <ac:chgData name="Karina Pourreaux (CCSMTL)" userId="d512d02d-a68f-4d19-9d42-4980a7d03f0c" providerId="ADAL" clId="{BE43B0FC-679E-4299-9241-F249A2977C3E}" dt="2026-01-26T18:13:03.433" v="28914" actId="1076"/>
          <ac:picMkLst>
            <pc:docMk/>
            <pc:sldMk cId="1163213438" sldId="282"/>
            <ac:picMk id="11" creationId="{9AAF624D-776E-9749-A693-BB8ADAC1F5BE}"/>
          </ac:picMkLst>
        </pc:picChg>
      </pc:sldChg>
      <pc:sldChg chg="modSp mod modNotesTx">
        <pc:chgData name="Karina Pourreaux (CCSMTL)" userId="d512d02d-a68f-4d19-9d42-4980a7d03f0c" providerId="ADAL" clId="{BE43B0FC-679E-4299-9241-F249A2977C3E}" dt="2026-01-26T04:37:37.545" v="28558" actId="20577"/>
        <pc:sldMkLst>
          <pc:docMk/>
          <pc:sldMk cId="513372130" sldId="283"/>
        </pc:sldMkLst>
        <pc:spChg chg="mod">
          <ac:chgData name="Karina Pourreaux (CCSMTL)" userId="d512d02d-a68f-4d19-9d42-4980a7d03f0c" providerId="ADAL" clId="{BE43B0FC-679E-4299-9241-F249A2977C3E}" dt="2026-01-23T23:34:11.095" v="9899" actId="20577"/>
          <ac:spMkLst>
            <pc:docMk/>
            <pc:sldMk cId="513372130" sldId="283"/>
            <ac:spMk id="2" creationId="{4D1FCBB6-45A4-93C2-EE32-8331170B8273}"/>
          </ac:spMkLst>
        </pc:spChg>
        <pc:spChg chg="mod">
          <ac:chgData name="Karina Pourreaux (CCSMTL)" userId="d512d02d-a68f-4d19-9d42-4980a7d03f0c" providerId="ADAL" clId="{BE43B0FC-679E-4299-9241-F249A2977C3E}" dt="2026-01-26T04:37:37.545" v="28558" actId="20577"/>
          <ac:spMkLst>
            <pc:docMk/>
            <pc:sldMk cId="513372130" sldId="283"/>
            <ac:spMk id="6" creationId="{C14D05AE-1CF6-30D6-7A5C-A7A7A4DAEF31}"/>
          </ac:spMkLst>
        </pc:spChg>
      </pc:sldChg>
      <pc:sldChg chg="modSp mod">
        <pc:chgData name="Karina Pourreaux (CCSMTL)" userId="d512d02d-a68f-4d19-9d42-4980a7d03f0c" providerId="ADAL" clId="{BE43B0FC-679E-4299-9241-F249A2977C3E}" dt="2026-01-22T18:53:41.273" v="5087" actId="1076"/>
        <pc:sldMkLst>
          <pc:docMk/>
          <pc:sldMk cId="883036981" sldId="284"/>
        </pc:sldMkLst>
        <pc:spChg chg="mod">
          <ac:chgData name="Karina Pourreaux (CCSMTL)" userId="d512d02d-a68f-4d19-9d42-4980a7d03f0c" providerId="ADAL" clId="{BE43B0FC-679E-4299-9241-F249A2977C3E}" dt="2026-01-22T18:52:58.764" v="5085" actId="20577"/>
          <ac:spMkLst>
            <pc:docMk/>
            <pc:sldMk cId="883036981" sldId="284"/>
            <ac:spMk id="3" creationId="{00000000-0000-0000-0000-000000000000}"/>
          </ac:spMkLst>
        </pc:spChg>
        <pc:picChg chg="mod">
          <ac:chgData name="Karina Pourreaux (CCSMTL)" userId="d512d02d-a68f-4d19-9d42-4980a7d03f0c" providerId="ADAL" clId="{BE43B0FC-679E-4299-9241-F249A2977C3E}" dt="2026-01-22T18:53:41.273" v="5087" actId="1076"/>
          <ac:picMkLst>
            <pc:docMk/>
            <pc:sldMk cId="883036981" sldId="284"/>
            <ac:picMk id="8" creationId="{00000000-0000-0000-0000-000000000000}"/>
          </ac:picMkLst>
        </pc:picChg>
        <pc:picChg chg="mod">
          <ac:chgData name="Karina Pourreaux (CCSMTL)" userId="d512d02d-a68f-4d19-9d42-4980a7d03f0c" providerId="ADAL" clId="{BE43B0FC-679E-4299-9241-F249A2977C3E}" dt="2026-01-22T18:53:36.639" v="5086" actId="1076"/>
          <ac:picMkLst>
            <pc:docMk/>
            <pc:sldMk cId="883036981" sldId="284"/>
            <ac:picMk id="9" creationId="{00000000-0000-0000-0000-000000000000}"/>
          </ac:picMkLst>
        </pc:picChg>
      </pc:sldChg>
      <pc:sldChg chg="addSp delSp modSp mod ord modAnim modNotesTx">
        <pc:chgData name="Karina Pourreaux (CCSMTL)" userId="d512d02d-a68f-4d19-9d42-4980a7d03f0c" providerId="ADAL" clId="{BE43B0FC-679E-4299-9241-F249A2977C3E}" dt="2026-01-26T15:12:41.673" v="28656" actId="20577"/>
        <pc:sldMkLst>
          <pc:docMk/>
          <pc:sldMk cId="3950720242" sldId="286"/>
        </pc:sldMkLst>
        <pc:spChg chg="del">
          <ac:chgData name="Karina Pourreaux (CCSMTL)" userId="d512d02d-a68f-4d19-9d42-4980a7d03f0c" providerId="ADAL" clId="{BE43B0FC-679E-4299-9241-F249A2977C3E}" dt="2026-01-26T04:35:17.496" v="28402" actId="478"/>
          <ac:spMkLst>
            <pc:docMk/>
            <pc:sldMk cId="3950720242" sldId="286"/>
            <ac:spMk id="6" creationId="{C14D05AE-1CF6-30D6-7A5C-A7A7A4DAEF31}"/>
          </ac:spMkLst>
        </pc:spChg>
        <pc:spChg chg="add del mod">
          <ac:chgData name="Karina Pourreaux (CCSMTL)" userId="d512d02d-a68f-4d19-9d42-4980a7d03f0c" providerId="ADAL" clId="{BE43B0FC-679E-4299-9241-F249A2977C3E}" dt="2026-01-26T01:31:51.222" v="21909" actId="478"/>
          <ac:spMkLst>
            <pc:docMk/>
            <pc:sldMk cId="3950720242" sldId="286"/>
            <ac:spMk id="8" creationId="{9D5937E5-1214-F362-FE4A-5C0EF50500C0}"/>
          </ac:spMkLst>
        </pc:spChg>
        <pc:spChg chg="add mod">
          <ac:chgData name="Karina Pourreaux (CCSMTL)" userId="d512d02d-a68f-4d19-9d42-4980a7d03f0c" providerId="ADAL" clId="{BE43B0FC-679E-4299-9241-F249A2977C3E}" dt="2026-01-26T01:31:37.215" v="21907" actId="14100"/>
          <ac:spMkLst>
            <pc:docMk/>
            <pc:sldMk cId="3950720242" sldId="286"/>
            <ac:spMk id="10" creationId="{DAEBD82D-6991-30CE-3D35-16F93E00A53B}"/>
          </ac:spMkLst>
        </pc:spChg>
        <pc:spChg chg="add mod">
          <ac:chgData name="Karina Pourreaux (CCSMTL)" userId="d512d02d-a68f-4d19-9d42-4980a7d03f0c" providerId="ADAL" clId="{BE43B0FC-679E-4299-9241-F249A2977C3E}" dt="2026-01-26T01:33:28.248" v="21939" actId="164"/>
          <ac:spMkLst>
            <pc:docMk/>
            <pc:sldMk cId="3950720242" sldId="286"/>
            <ac:spMk id="11" creationId="{368EBF7F-4C70-14D8-C63F-E1DFCF240E13}"/>
          </ac:spMkLst>
        </pc:spChg>
        <pc:spChg chg="add mod">
          <ac:chgData name="Karina Pourreaux (CCSMTL)" userId="d512d02d-a68f-4d19-9d42-4980a7d03f0c" providerId="ADAL" clId="{BE43B0FC-679E-4299-9241-F249A2977C3E}" dt="2026-01-26T01:33:11.062" v="21938" actId="14100"/>
          <ac:spMkLst>
            <pc:docMk/>
            <pc:sldMk cId="3950720242" sldId="286"/>
            <ac:spMk id="13" creationId="{A95D3C47-3B3A-49B6-2926-CA0A73738842}"/>
          </ac:spMkLst>
        </pc:spChg>
        <pc:spChg chg="mod">
          <ac:chgData name="Karina Pourreaux (CCSMTL)" userId="d512d02d-a68f-4d19-9d42-4980a7d03f0c" providerId="ADAL" clId="{BE43B0FC-679E-4299-9241-F249A2977C3E}" dt="2026-01-26T02:28:19.424" v="25853"/>
          <ac:spMkLst>
            <pc:docMk/>
            <pc:sldMk cId="3950720242" sldId="286"/>
            <ac:spMk id="18" creationId="{F13B0371-8378-E4F1-8AFC-20501E14325D}"/>
          </ac:spMkLst>
        </pc:spChg>
        <pc:spChg chg="add mod">
          <ac:chgData name="Karina Pourreaux (CCSMTL)" userId="d512d02d-a68f-4d19-9d42-4980a7d03f0c" providerId="ADAL" clId="{BE43B0FC-679E-4299-9241-F249A2977C3E}" dt="2026-01-26T04:35:18.017" v="28403"/>
          <ac:spMkLst>
            <pc:docMk/>
            <pc:sldMk cId="3950720242" sldId="286"/>
            <ac:spMk id="19" creationId="{6BB92310-EBAA-8B4A-158B-EFBC0691003E}"/>
          </ac:spMkLst>
        </pc:spChg>
        <pc:grpChg chg="add mod">
          <ac:chgData name="Karina Pourreaux (CCSMTL)" userId="d512d02d-a68f-4d19-9d42-4980a7d03f0c" providerId="ADAL" clId="{BE43B0FC-679E-4299-9241-F249A2977C3E}" dt="2026-01-26T01:33:28.248" v="21939" actId="164"/>
          <ac:grpSpMkLst>
            <pc:docMk/>
            <pc:sldMk cId="3950720242" sldId="286"/>
            <ac:grpSpMk id="14" creationId="{93041F7F-D7E7-2BAC-656B-2B9C3E599B62}"/>
          </ac:grpSpMkLst>
        </pc:grpChg>
        <pc:grpChg chg="add mod">
          <ac:chgData name="Karina Pourreaux (CCSMTL)" userId="d512d02d-a68f-4d19-9d42-4980a7d03f0c" providerId="ADAL" clId="{BE43B0FC-679E-4299-9241-F249A2977C3E}" dt="2026-01-26T02:28:24.454" v="25854" actId="1076"/>
          <ac:grpSpMkLst>
            <pc:docMk/>
            <pc:sldMk cId="3950720242" sldId="286"/>
            <ac:grpSpMk id="15" creationId="{A1DA9A39-C840-406C-515B-6961F46DFD12}"/>
          </ac:grpSpMkLst>
        </pc:grpChg>
        <pc:picChg chg="add mod modCrop">
          <ac:chgData name="Karina Pourreaux (CCSMTL)" userId="d512d02d-a68f-4d19-9d42-4980a7d03f0c" providerId="ADAL" clId="{BE43B0FC-679E-4299-9241-F249A2977C3E}" dt="2026-01-26T01:31:46.663" v="21908" actId="1076"/>
          <ac:picMkLst>
            <pc:docMk/>
            <pc:sldMk cId="3950720242" sldId="286"/>
            <ac:picMk id="3" creationId="{BB69E8BB-CF90-E9D5-DA99-6E632C36B769}"/>
          </ac:picMkLst>
        </pc:picChg>
        <pc:picChg chg="add mod">
          <ac:chgData name="Karina Pourreaux (CCSMTL)" userId="d512d02d-a68f-4d19-9d42-4980a7d03f0c" providerId="ADAL" clId="{BE43B0FC-679E-4299-9241-F249A2977C3E}" dt="2026-01-26T01:33:28.248" v="21939" actId="164"/>
          <ac:picMkLst>
            <pc:docMk/>
            <pc:sldMk cId="3950720242" sldId="286"/>
            <ac:picMk id="9" creationId="{FFF61DE1-622B-D8E9-4403-C80AAD244105}"/>
          </ac:picMkLst>
        </pc:picChg>
        <pc:picChg chg="add del mod ord">
          <ac:chgData name="Karina Pourreaux (CCSMTL)" userId="d512d02d-a68f-4d19-9d42-4980a7d03f0c" providerId="ADAL" clId="{BE43B0FC-679E-4299-9241-F249A2977C3E}" dt="2026-01-26T01:28:44.604" v="21865" actId="478"/>
          <ac:picMkLst>
            <pc:docMk/>
            <pc:sldMk cId="3950720242" sldId="286"/>
            <ac:picMk id="12" creationId="{FBE65512-4800-95D7-2900-1B92432E465D}"/>
          </ac:picMkLst>
        </pc:picChg>
        <pc:picChg chg="add del mod">
          <ac:chgData name="Karina Pourreaux (CCSMTL)" userId="d512d02d-a68f-4d19-9d42-4980a7d03f0c" providerId="ADAL" clId="{BE43B0FC-679E-4299-9241-F249A2977C3E}" dt="2026-01-26T01:28:52.525" v="21870" actId="478"/>
          <ac:picMkLst>
            <pc:docMk/>
            <pc:sldMk cId="3950720242" sldId="286"/>
            <ac:picMk id="16" creationId="{26659812-82E2-4E94-C452-0CC08DF60A32}"/>
          </ac:picMkLst>
        </pc:picChg>
        <pc:picChg chg="mod">
          <ac:chgData name="Karina Pourreaux (CCSMTL)" userId="d512d02d-a68f-4d19-9d42-4980a7d03f0c" providerId="ADAL" clId="{BE43B0FC-679E-4299-9241-F249A2977C3E}" dt="2026-01-26T02:28:19.424" v="25853"/>
          <ac:picMkLst>
            <pc:docMk/>
            <pc:sldMk cId="3950720242" sldId="286"/>
            <ac:picMk id="17" creationId="{55757FB5-1538-53E6-EC3D-20EA878EF84D}"/>
          </ac:picMkLst>
        </pc:picChg>
      </pc:sldChg>
      <pc:sldChg chg="del">
        <pc:chgData name="Karina Pourreaux (CCSMTL)" userId="d512d02d-a68f-4d19-9d42-4980a7d03f0c" providerId="ADAL" clId="{BE43B0FC-679E-4299-9241-F249A2977C3E}" dt="2026-01-26T04:30:27.327" v="28365" actId="47"/>
        <pc:sldMkLst>
          <pc:docMk/>
          <pc:sldMk cId="3751013060" sldId="287"/>
        </pc:sldMkLst>
      </pc:sldChg>
      <pc:sldChg chg="modSp add mod ord modNotesTx">
        <pc:chgData name="Karina Pourreaux (CCSMTL)" userId="d512d02d-a68f-4d19-9d42-4980a7d03f0c" providerId="ADAL" clId="{BE43B0FC-679E-4299-9241-F249A2977C3E}" dt="2026-01-26T04:35:02.239" v="28399" actId="1076"/>
        <pc:sldMkLst>
          <pc:docMk/>
          <pc:sldMk cId="2992297351" sldId="296"/>
        </pc:sldMkLst>
        <pc:spChg chg="mod">
          <ac:chgData name="Karina Pourreaux (CCSMTL)" userId="d512d02d-a68f-4d19-9d42-4980a7d03f0c" providerId="ADAL" clId="{BE43B0FC-679E-4299-9241-F249A2977C3E}" dt="2026-01-26T01:46:45.607" v="22721" actId="1076"/>
          <ac:spMkLst>
            <pc:docMk/>
            <pc:sldMk cId="2992297351" sldId="296"/>
            <ac:spMk id="2" creationId="{34232B33-F856-4595-7FF5-38CBF9722EAF}"/>
          </ac:spMkLst>
        </pc:spChg>
        <pc:spChg chg="mod">
          <ac:chgData name="Karina Pourreaux (CCSMTL)" userId="d512d02d-a68f-4d19-9d42-4980a7d03f0c" providerId="ADAL" clId="{BE43B0FC-679E-4299-9241-F249A2977C3E}" dt="2026-01-26T04:35:02.239" v="28399" actId="1076"/>
          <ac:spMkLst>
            <pc:docMk/>
            <pc:sldMk cId="2992297351" sldId="296"/>
            <ac:spMk id="6" creationId="{9C4199EF-9143-480C-7D2F-F8894F975604}"/>
          </ac:spMkLst>
        </pc:spChg>
      </pc:sldChg>
      <pc:sldChg chg="addSp delSp modSp add mod ord modShow modNotesTx">
        <pc:chgData name="Karina Pourreaux (CCSMTL)" userId="d512d02d-a68f-4d19-9d42-4980a7d03f0c" providerId="ADAL" clId="{BE43B0FC-679E-4299-9241-F249A2977C3E}" dt="2026-01-26T04:30:34.744" v="28367"/>
        <pc:sldMkLst>
          <pc:docMk/>
          <pc:sldMk cId="4171430224" sldId="298"/>
        </pc:sldMkLst>
        <pc:picChg chg="add mod modCrop">
          <ac:chgData name="Karina Pourreaux (CCSMTL)" userId="d512d02d-a68f-4d19-9d42-4980a7d03f0c" providerId="ADAL" clId="{BE43B0FC-679E-4299-9241-F249A2977C3E}" dt="2026-01-24T01:47:02.600" v="14266" actId="732"/>
          <ac:picMkLst>
            <pc:docMk/>
            <pc:sldMk cId="4171430224" sldId="298"/>
            <ac:picMk id="4" creationId="{00000000-0000-0000-0000-000000000000}"/>
          </ac:picMkLst>
        </pc:picChg>
      </pc:sldChg>
      <pc:sldChg chg="add mod ord modShow">
        <pc:chgData name="Karina Pourreaux (CCSMTL)" userId="d512d02d-a68f-4d19-9d42-4980a7d03f0c" providerId="ADAL" clId="{BE43B0FC-679E-4299-9241-F249A2977C3E}" dt="2026-01-26T04:30:20.169" v="28364"/>
        <pc:sldMkLst>
          <pc:docMk/>
          <pc:sldMk cId="4284842378" sldId="299"/>
        </pc:sldMkLst>
      </pc:sldChg>
      <pc:sldChg chg="addSp delSp modSp add mod ord modTransition modShow modNotesTx">
        <pc:chgData name="Karina Pourreaux (CCSMTL)" userId="d512d02d-a68f-4d19-9d42-4980a7d03f0c" providerId="ADAL" clId="{BE43B0FC-679E-4299-9241-F249A2977C3E}" dt="2026-01-26T18:23:11.656" v="29165"/>
        <pc:sldMkLst>
          <pc:docMk/>
          <pc:sldMk cId="6540493" sldId="300"/>
        </pc:sldMkLst>
        <pc:spChg chg="add mod">
          <ac:chgData name="Karina Pourreaux (CCSMTL)" userId="d512d02d-a68f-4d19-9d42-4980a7d03f0c" providerId="ADAL" clId="{BE43B0FC-679E-4299-9241-F249A2977C3E}" dt="2026-01-26T02:44:00.475" v="26297" actId="20577"/>
          <ac:spMkLst>
            <pc:docMk/>
            <pc:sldMk cId="6540493" sldId="300"/>
            <ac:spMk id="4" creationId="{0399B1E9-87F0-6344-5EB2-8997DFA3D0D2}"/>
          </ac:spMkLst>
        </pc:spChg>
        <pc:spChg chg="add mod">
          <ac:chgData name="Karina Pourreaux (CCSMTL)" userId="d512d02d-a68f-4d19-9d42-4980a7d03f0c" providerId="ADAL" clId="{BE43B0FC-679E-4299-9241-F249A2977C3E}" dt="2026-01-26T04:29:27.398" v="28360" actId="20577"/>
          <ac:spMkLst>
            <pc:docMk/>
            <pc:sldMk cId="6540493" sldId="300"/>
            <ac:spMk id="7" creationId="{2C4F59DC-8586-7EAB-8C7A-60F77F1510ED}"/>
          </ac:spMkLst>
        </pc:spChg>
        <pc:spChg chg="mod">
          <ac:chgData name="Karina Pourreaux (CCSMTL)" userId="d512d02d-a68f-4d19-9d42-4980a7d03f0c" providerId="ADAL" clId="{BE43B0FC-679E-4299-9241-F249A2977C3E}" dt="2026-01-26T02:34:35.402" v="25925" actId="14100"/>
          <ac:spMkLst>
            <pc:docMk/>
            <pc:sldMk cId="6540493" sldId="300"/>
            <ac:spMk id="8" creationId="{99D462D9-6A01-1DF1-1200-5FECC89D2832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9" creationId="{DE230F87-D001-3FED-A364-1867BDFAA10D}"/>
          </ac:spMkLst>
        </pc:spChg>
        <pc:spChg chg="mod">
          <ac:chgData name="Karina Pourreaux (CCSMTL)" userId="d512d02d-a68f-4d19-9d42-4980a7d03f0c" providerId="ADAL" clId="{BE43B0FC-679E-4299-9241-F249A2977C3E}" dt="2026-01-26T02:34:35.402" v="25925" actId="14100"/>
          <ac:spMkLst>
            <pc:docMk/>
            <pc:sldMk cId="6540493" sldId="300"/>
            <ac:spMk id="10" creationId="{D5744340-61A0-809E-3CC4-1B5CF5517220}"/>
          </ac:spMkLst>
        </pc:spChg>
        <pc:spChg chg="del">
          <ac:chgData name="Karina Pourreaux (CCSMTL)" userId="d512d02d-a68f-4d19-9d42-4980a7d03f0c" providerId="ADAL" clId="{BE43B0FC-679E-4299-9241-F249A2977C3E}" dt="2026-01-26T04:37:00.148" v="28501" actId="478"/>
          <ac:spMkLst>
            <pc:docMk/>
            <pc:sldMk cId="6540493" sldId="300"/>
            <ac:spMk id="12" creationId="{C53E12DB-0519-B92D-DD5D-D5BCA92D1468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14" creationId="{388FF604-CAC1-DEBC-6BC1-C3BD583268F9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15" creationId="{B99EEF25-F990-7AF4-AE75-4FD18D879EAA}"/>
          </ac:spMkLst>
        </pc:spChg>
        <pc:spChg chg="mod">
          <ac:chgData name="Karina Pourreaux (CCSMTL)" userId="d512d02d-a68f-4d19-9d42-4980a7d03f0c" providerId="ADAL" clId="{BE43B0FC-679E-4299-9241-F249A2977C3E}" dt="2026-01-26T02:34:43.292" v="25926" actId="1076"/>
          <ac:spMkLst>
            <pc:docMk/>
            <pc:sldMk cId="6540493" sldId="300"/>
            <ac:spMk id="16" creationId="{EA723C68-3CE7-EE83-8784-4DD1908E48CA}"/>
          </ac:spMkLst>
        </pc:spChg>
        <pc:spChg chg="mod">
          <ac:chgData name="Karina Pourreaux (CCSMTL)" userId="d512d02d-a68f-4d19-9d42-4980a7d03f0c" providerId="ADAL" clId="{BE43B0FC-679E-4299-9241-F249A2977C3E}" dt="2026-01-26T04:27:12.231" v="28304" actId="20577"/>
          <ac:spMkLst>
            <pc:docMk/>
            <pc:sldMk cId="6540493" sldId="300"/>
            <ac:spMk id="17" creationId="{72F2091F-088F-4E3F-AEDA-9F48E6AC5052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18" creationId="{437AB164-1843-C32A-6F9E-683EF5721638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19" creationId="{A647F5CA-FF69-2BFA-7F05-3A9E32D8824F}"/>
          </ac:spMkLst>
        </pc:spChg>
        <pc:spChg chg="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20" creationId="{7BB8F93B-ADA8-136F-9DFD-DC9B72CA007C}"/>
          </ac:spMkLst>
        </pc:spChg>
        <pc:spChg chg="add 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21" creationId="{1177F2DA-20ED-446F-6DD2-C4D60A2BC7A7}"/>
          </ac:spMkLst>
        </pc:spChg>
        <pc:spChg chg="add 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22" creationId="{130848F1-2B6B-073A-645C-DACE71F9CE48}"/>
          </ac:spMkLst>
        </pc:spChg>
        <pc:spChg chg="del">
          <ac:chgData name="Karina Pourreaux (CCSMTL)" userId="d512d02d-a68f-4d19-9d42-4980a7d03f0c" providerId="ADAL" clId="{BE43B0FC-679E-4299-9241-F249A2977C3E}" dt="2026-01-26T04:29:43.501" v="28361" actId="478"/>
          <ac:spMkLst>
            <pc:docMk/>
            <pc:sldMk cId="6540493" sldId="300"/>
            <ac:spMk id="23" creationId="{654432FF-B0CF-512E-84F5-0957191D5163}"/>
          </ac:spMkLst>
        </pc:spChg>
        <pc:spChg chg="add mod">
          <ac:chgData name="Karina Pourreaux (CCSMTL)" userId="d512d02d-a68f-4d19-9d42-4980a7d03f0c" providerId="ADAL" clId="{BE43B0FC-679E-4299-9241-F249A2977C3E}" dt="2026-01-26T02:38:02.590" v="26012" actId="1035"/>
          <ac:spMkLst>
            <pc:docMk/>
            <pc:sldMk cId="6540493" sldId="300"/>
            <ac:spMk id="26" creationId="{4B1016E4-0EA5-FC82-5213-1D4EE4893813}"/>
          </ac:spMkLst>
        </pc:spChg>
        <pc:spChg chg="add mod">
          <ac:chgData name="Karina Pourreaux (CCSMTL)" userId="d512d02d-a68f-4d19-9d42-4980a7d03f0c" providerId="ADAL" clId="{BE43B0FC-679E-4299-9241-F249A2977C3E}" dt="2026-01-26T04:37:00.555" v="28502"/>
          <ac:spMkLst>
            <pc:docMk/>
            <pc:sldMk cId="6540493" sldId="300"/>
            <ac:spMk id="27" creationId="{F57CE84A-CF7A-637C-24AC-EDEFF7F329AC}"/>
          </ac:spMkLst>
        </pc:spChg>
        <pc:grpChg chg="del">
          <ac:chgData name="Karina Pourreaux (CCSMTL)" userId="d512d02d-a68f-4d19-9d42-4980a7d03f0c" providerId="ADAL" clId="{BE43B0FC-679E-4299-9241-F249A2977C3E}" dt="2026-01-26T02:33:28.263" v="25922" actId="478"/>
          <ac:grpSpMkLst>
            <pc:docMk/>
            <pc:sldMk cId="6540493" sldId="300"/>
            <ac:grpSpMk id="6" creationId="{A8E62E0E-538D-BB7C-948C-BC8676041E2C}"/>
          </ac:grpSpMkLst>
        </pc:grpChg>
        <pc:grpChg chg="del">
          <ac:chgData name="Karina Pourreaux (CCSMTL)" userId="d512d02d-a68f-4d19-9d42-4980a7d03f0c" providerId="ADAL" clId="{BE43B0FC-679E-4299-9241-F249A2977C3E}" dt="2026-01-26T02:33:30.522" v="25923" actId="478"/>
          <ac:grpSpMkLst>
            <pc:docMk/>
            <pc:sldMk cId="6540493" sldId="300"/>
            <ac:grpSpMk id="11" creationId="{DE367FA3-7C5A-710D-1F15-F41E7E7D15E7}"/>
          </ac:grpSpMkLst>
        </pc:grpChg>
        <pc:picChg chg="mod">
          <ac:chgData name="Karina Pourreaux (CCSMTL)" userId="d512d02d-a68f-4d19-9d42-4980a7d03f0c" providerId="ADAL" clId="{BE43B0FC-679E-4299-9241-F249A2977C3E}" dt="2026-01-26T04:37:05.329" v="28515" actId="1038"/>
          <ac:picMkLst>
            <pc:docMk/>
            <pc:sldMk cId="6540493" sldId="300"/>
            <ac:picMk id="13" creationId="{98618B27-DFB2-5CBF-DEAE-45A3368D437E}"/>
          </ac:picMkLst>
        </pc:picChg>
      </pc:sldChg>
      <pc:sldChg chg="addSp delSp modSp add mod ord modTransition modShow modNotesTx">
        <pc:chgData name="Karina Pourreaux (CCSMTL)" userId="d512d02d-a68f-4d19-9d42-4980a7d03f0c" providerId="ADAL" clId="{BE43B0FC-679E-4299-9241-F249A2977C3E}" dt="2026-01-26T18:23:11.656" v="29165"/>
        <pc:sldMkLst>
          <pc:docMk/>
          <pc:sldMk cId="1573106736" sldId="301"/>
        </pc:sldMkLst>
        <pc:spChg chg="add mod">
          <ac:chgData name="Karina Pourreaux (CCSMTL)" userId="d512d02d-a68f-4d19-9d42-4980a7d03f0c" providerId="ADAL" clId="{BE43B0FC-679E-4299-9241-F249A2977C3E}" dt="2026-01-26T02:39:50.060" v="26094" actId="1076"/>
          <ac:spMkLst>
            <pc:docMk/>
            <pc:sldMk cId="1573106736" sldId="301"/>
            <ac:spMk id="3" creationId="{AF51F9AD-D5DE-E2BF-8914-C5DCCC9921C6}"/>
          </ac:spMkLst>
        </pc:spChg>
        <pc:spChg chg="mod">
          <ac:chgData name="Karina Pourreaux (CCSMTL)" userId="d512d02d-a68f-4d19-9d42-4980a7d03f0c" providerId="ADAL" clId="{BE43B0FC-679E-4299-9241-F249A2977C3E}" dt="2026-01-26T02:43:51.739" v="26281" actId="20577"/>
          <ac:spMkLst>
            <pc:docMk/>
            <pc:sldMk cId="1573106736" sldId="301"/>
            <ac:spMk id="4" creationId="{840112AF-3D86-6AF4-6F38-AC60BB513D7C}"/>
          </ac:spMkLst>
        </pc:spChg>
        <pc:spChg chg="add mod">
          <ac:chgData name="Karina Pourreaux (CCSMTL)" userId="d512d02d-a68f-4d19-9d42-4980a7d03f0c" providerId="ADAL" clId="{BE43B0FC-679E-4299-9241-F249A2977C3E}" dt="2026-01-26T02:40:12.374" v="26130" actId="20577"/>
          <ac:spMkLst>
            <pc:docMk/>
            <pc:sldMk cId="1573106736" sldId="301"/>
            <ac:spMk id="5" creationId="{FD2EB862-13E8-CF0A-F4E7-B345E64424FD}"/>
          </ac:spMkLst>
        </pc:spChg>
        <pc:spChg chg="add mod">
          <ac:chgData name="Karina Pourreaux (CCSMTL)" userId="d512d02d-a68f-4d19-9d42-4980a7d03f0c" providerId="ADAL" clId="{BE43B0FC-679E-4299-9241-F249A2977C3E}" dt="2026-01-26T02:41:20.290" v="26192" actId="255"/>
          <ac:spMkLst>
            <pc:docMk/>
            <pc:sldMk cId="1573106736" sldId="301"/>
            <ac:spMk id="6" creationId="{F7ED532F-8E18-D4E8-D0B9-F54838951B94}"/>
          </ac:spMkLst>
        </pc:spChg>
        <pc:spChg chg="mod">
          <ac:chgData name="Karina Pourreaux (CCSMTL)" userId="d512d02d-a68f-4d19-9d42-4980a7d03f0c" providerId="ADAL" clId="{BE43B0FC-679E-4299-9241-F249A2977C3E}" dt="2026-01-26T16:24:13.375" v="28865" actId="20577"/>
          <ac:spMkLst>
            <pc:docMk/>
            <pc:sldMk cId="1573106736" sldId="301"/>
            <ac:spMk id="7" creationId="{5A3E68B6-AFD9-8F08-0E8C-4E4CBE539C6B}"/>
          </ac:spMkLst>
        </pc:spChg>
        <pc:spChg chg="add mod">
          <ac:chgData name="Karina Pourreaux (CCSMTL)" userId="d512d02d-a68f-4d19-9d42-4980a7d03f0c" providerId="ADAL" clId="{BE43B0FC-679E-4299-9241-F249A2977C3E}" dt="2026-01-26T02:42:12.551" v="26216" actId="20577"/>
          <ac:spMkLst>
            <pc:docMk/>
            <pc:sldMk cId="1573106736" sldId="301"/>
            <ac:spMk id="11" creationId="{DAA520FB-CDA7-0192-D964-9BA3369B9B23}"/>
          </ac:spMkLst>
        </pc:spChg>
        <pc:spChg chg="del">
          <ac:chgData name="Karina Pourreaux (CCSMTL)" userId="d512d02d-a68f-4d19-9d42-4980a7d03f0c" providerId="ADAL" clId="{BE43B0FC-679E-4299-9241-F249A2977C3E}" dt="2026-01-26T04:37:09.884" v="28516" actId="478"/>
          <ac:spMkLst>
            <pc:docMk/>
            <pc:sldMk cId="1573106736" sldId="301"/>
            <ac:spMk id="12" creationId="{466F3B28-F85A-2119-5ABD-E9C8C434C031}"/>
          </ac:spMkLst>
        </pc:spChg>
        <pc:spChg chg="del">
          <ac:chgData name="Karina Pourreaux (CCSMTL)" userId="d512d02d-a68f-4d19-9d42-4980a7d03f0c" providerId="ADAL" clId="{BE43B0FC-679E-4299-9241-F249A2977C3E}" dt="2026-01-26T02:38:30.618" v="26014" actId="478"/>
          <ac:spMkLst>
            <pc:docMk/>
            <pc:sldMk cId="1573106736" sldId="301"/>
            <ac:spMk id="16" creationId="{393B2AFA-0305-A8FE-8F66-57E23A0A5162}"/>
          </ac:spMkLst>
        </pc:spChg>
        <pc:spChg chg="del">
          <ac:chgData name="Karina Pourreaux (CCSMTL)" userId="d512d02d-a68f-4d19-9d42-4980a7d03f0c" providerId="ADAL" clId="{BE43B0FC-679E-4299-9241-F249A2977C3E}" dt="2026-01-26T02:38:30.618" v="26014" actId="478"/>
          <ac:spMkLst>
            <pc:docMk/>
            <pc:sldMk cId="1573106736" sldId="301"/>
            <ac:spMk id="17" creationId="{A811D785-11AE-82F8-3AE8-8629E391AB8E}"/>
          </ac:spMkLst>
        </pc:spChg>
        <pc:spChg chg="del">
          <ac:chgData name="Karina Pourreaux (CCSMTL)" userId="d512d02d-a68f-4d19-9d42-4980a7d03f0c" providerId="ADAL" clId="{BE43B0FC-679E-4299-9241-F249A2977C3E}" dt="2026-01-26T02:38:30.618" v="26014" actId="478"/>
          <ac:spMkLst>
            <pc:docMk/>
            <pc:sldMk cId="1573106736" sldId="301"/>
            <ac:spMk id="18" creationId="{A337293D-BDAA-1BC8-A897-B62063B7D827}"/>
          </ac:spMkLst>
        </pc:spChg>
        <pc:spChg chg="del">
          <ac:chgData name="Karina Pourreaux (CCSMTL)" userId="d512d02d-a68f-4d19-9d42-4980a7d03f0c" providerId="ADAL" clId="{BE43B0FC-679E-4299-9241-F249A2977C3E}" dt="2026-01-26T02:38:30.618" v="26014" actId="478"/>
          <ac:spMkLst>
            <pc:docMk/>
            <pc:sldMk cId="1573106736" sldId="301"/>
            <ac:spMk id="19" creationId="{31DF5B58-E4DA-ED6E-BDE3-F3B3BC3B2EDF}"/>
          </ac:spMkLst>
        </pc:spChg>
        <pc:spChg chg="del">
          <ac:chgData name="Karina Pourreaux (CCSMTL)" userId="d512d02d-a68f-4d19-9d42-4980a7d03f0c" providerId="ADAL" clId="{BE43B0FC-679E-4299-9241-F249A2977C3E}" dt="2026-01-26T02:38:30.618" v="26014" actId="478"/>
          <ac:spMkLst>
            <pc:docMk/>
            <pc:sldMk cId="1573106736" sldId="301"/>
            <ac:spMk id="20" creationId="{0B23B35F-2675-E4B6-E404-D28317BADEE7}"/>
          </ac:spMkLst>
        </pc:spChg>
        <pc:spChg chg="mod">
          <ac:chgData name="Karina Pourreaux (CCSMTL)" userId="d512d02d-a68f-4d19-9d42-4980a7d03f0c" providerId="ADAL" clId="{BE43B0FC-679E-4299-9241-F249A2977C3E}" dt="2026-01-26T02:38:38.322" v="26015" actId="1076"/>
          <ac:spMkLst>
            <pc:docMk/>
            <pc:sldMk cId="1573106736" sldId="301"/>
            <ac:spMk id="21" creationId="{F77B1115-DCCB-E861-C9CB-AC6098712EF9}"/>
          </ac:spMkLst>
        </pc:spChg>
        <pc:spChg chg="mod">
          <ac:chgData name="Karina Pourreaux (CCSMTL)" userId="d512d02d-a68f-4d19-9d42-4980a7d03f0c" providerId="ADAL" clId="{BE43B0FC-679E-4299-9241-F249A2977C3E}" dt="2026-01-26T02:39:40.663" v="26093" actId="14100"/>
          <ac:spMkLst>
            <pc:docMk/>
            <pc:sldMk cId="1573106736" sldId="301"/>
            <ac:spMk id="22" creationId="{73A2A26C-6860-E379-84F6-BB19E6BBA7E1}"/>
          </ac:spMkLst>
        </pc:spChg>
        <pc:spChg chg="del">
          <ac:chgData name="Karina Pourreaux (CCSMTL)" userId="d512d02d-a68f-4d19-9d42-4980a7d03f0c" providerId="ADAL" clId="{BE43B0FC-679E-4299-9241-F249A2977C3E}" dt="2026-01-26T04:29:47.818" v="28362" actId="478"/>
          <ac:spMkLst>
            <pc:docMk/>
            <pc:sldMk cId="1573106736" sldId="301"/>
            <ac:spMk id="23" creationId="{48E39B2B-AF21-44CD-DE2D-3802A5DE4705}"/>
          </ac:spMkLst>
        </pc:spChg>
        <pc:spChg chg="add mod">
          <ac:chgData name="Karina Pourreaux (CCSMTL)" userId="d512d02d-a68f-4d19-9d42-4980a7d03f0c" providerId="ADAL" clId="{BE43B0FC-679E-4299-9241-F249A2977C3E}" dt="2026-01-26T02:42:23.748" v="26242" actId="20577"/>
          <ac:spMkLst>
            <pc:docMk/>
            <pc:sldMk cId="1573106736" sldId="301"/>
            <ac:spMk id="24" creationId="{EE845F72-905C-6B8F-1D0F-3834C7698D88}"/>
          </ac:spMkLst>
        </pc:spChg>
        <pc:spChg chg="add mod">
          <ac:chgData name="Karina Pourreaux (CCSMTL)" userId="d512d02d-a68f-4d19-9d42-4980a7d03f0c" providerId="ADAL" clId="{BE43B0FC-679E-4299-9241-F249A2977C3E}" dt="2026-01-26T02:42:38.082" v="26263" actId="20577"/>
          <ac:spMkLst>
            <pc:docMk/>
            <pc:sldMk cId="1573106736" sldId="301"/>
            <ac:spMk id="25" creationId="{A89A3BB5-0914-1CFD-24DD-F384E84BDC4F}"/>
          </ac:spMkLst>
        </pc:spChg>
        <pc:spChg chg="mod">
          <ac:chgData name="Karina Pourreaux (CCSMTL)" userId="d512d02d-a68f-4d19-9d42-4980a7d03f0c" providerId="ADAL" clId="{BE43B0FC-679E-4299-9241-F249A2977C3E}" dt="2026-01-26T02:40:36.685" v="26150" actId="1076"/>
          <ac:spMkLst>
            <pc:docMk/>
            <pc:sldMk cId="1573106736" sldId="301"/>
            <ac:spMk id="26" creationId="{4FFAAF96-06B1-C837-4645-390D65026C19}"/>
          </ac:spMkLst>
        </pc:spChg>
        <pc:spChg chg="add mod">
          <ac:chgData name="Karina Pourreaux (CCSMTL)" userId="d512d02d-a68f-4d19-9d42-4980a7d03f0c" providerId="ADAL" clId="{BE43B0FC-679E-4299-9241-F249A2977C3E}" dt="2026-01-26T04:37:11.102" v="28517"/>
          <ac:spMkLst>
            <pc:docMk/>
            <pc:sldMk cId="1573106736" sldId="301"/>
            <ac:spMk id="27" creationId="{17F154BC-9B45-DBA2-E05A-E20AAE3C4253}"/>
          </ac:spMkLst>
        </pc:spChg>
        <pc:picChg chg="mod">
          <ac:chgData name="Karina Pourreaux (CCSMTL)" userId="d512d02d-a68f-4d19-9d42-4980a7d03f0c" providerId="ADAL" clId="{BE43B0FC-679E-4299-9241-F249A2977C3E}" dt="2026-01-26T02:41:46.159" v="26195" actId="1076"/>
          <ac:picMkLst>
            <pc:docMk/>
            <pc:sldMk cId="1573106736" sldId="301"/>
            <ac:picMk id="2" creationId="{F404C424-8949-B11D-318F-4C010829800D}"/>
          </ac:picMkLst>
        </pc:picChg>
        <pc:picChg chg="mod">
          <ac:chgData name="Karina Pourreaux (CCSMTL)" userId="d512d02d-a68f-4d19-9d42-4980a7d03f0c" providerId="ADAL" clId="{BE43B0FC-679E-4299-9241-F249A2977C3E}" dt="2026-01-26T04:37:14.636" v="28527" actId="1038"/>
          <ac:picMkLst>
            <pc:docMk/>
            <pc:sldMk cId="1573106736" sldId="301"/>
            <ac:picMk id="13" creationId="{E19249C5-9D62-7C74-135A-D875229BF413}"/>
          </ac:picMkLst>
        </pc:picChg>
      </pc:sldChg>
      <pc:sldChg chg="addSp delSp modSp add mod delAnim modNotesTx">
        <pc:chgData name="Karina Pourreaux (CCSMTL)" userId="d512d02d-a68f-4d19-9d42-4980a7d03f0c" providerId="ADAL" clId="{BE43B0FC-679E-4299-9241-F249A2977C3E}" dt="2026-01-26T04:35:26.528" v="28405"/>
        <pc:sldMkLst>
          <pc:docMk/>
          <pc:sldMk cId="2034573618" sldId="302"/>
        </pc:sldMkLst>
        <pc:spChg chg="add mod">
          <ac:chgData name="Karina Pourreaux (CCSMTL)" userId="d512d02d-a68f-4d19-9d42-4980a7d03f0c" providerId="ADAL" clId="{BE43B0FC-679E-4299-9241-F249A2977C3E}" dt="2026-01-26T03:32:58.424" v="27636" actId="13926"/>
          <ac:spMkLst>
            <pc:docMk/>
            <pc:sldMk cId="2034573618" sldId="302"/>
            <ac:spMk id="2" creationId="{4AE7B346-E10A-3AE2-BE19-6861F26B12E6}"/>
          </ac:spMkLst>
        </pc:spChg>
        <pc:spChg chg="add mod">
          <ac:chgData name="Karina Pourreaux (CCSMTL)" userId="d512d02d-a68f-4d19-9d42-4980a7d03f0c" providerId="ADAL" clId="{BE43B0FC-679E-4299-9241-F249A2977C3E}" dt="2026-01-26T04:35:26.528" v="28405"/>
          <ac:spMkLst>
            <pc:docMk/>
            <pc:sldMk cId="2034573618" sldId="302"/>
            <ac:spMk id="4" creationId="{BE2FCCB0-3DD5-D382-2C95-37A709527BA3}"/>
          </ac:spMkLst>
        </pc:spChg>
        <pc:spChg chg="del">
          <ac:chgData name="Karina Pourreaux (CCSMTL)" userId="d512d02d-a68f-4d19-9d42-4980a7d03f0c" providerId="ADAL" clId="{BE43B0FC-679E-4299-9241-F249A2977C3E}" dt="2026-01-26T04:35:26.037" v="28404" actId="478"/>
          <ac:spMkLst>
            <pc:docMk/>
            <pc:sldMk cId="2034573618" sldId="302"/>
            <ac:spMk id="6" creationId="{6D2C90B0-52B8-AEDD-5047-031C893AF888}"/>
          </ac:spMkLst>
        </pc:spChg>
        <pc:spChg chg="del">
          <ac:chgData name="Karina Pourreaux (CCSMTL)" userId="d512d02d-a68f-4d19-9d42-4980a7d03f0c" providerId="ADAL" clId="{BE43B0FC-679E-4299-9241-F249A2977C3E}" dt="2026-01-26T03:31:39.479" v="27592" actId="478"/>
          <ac:spMkLst>
            <pc:docMk/>
            <pc:sldMk cId="2034573618" sldId="302"/>
            <ac:spMk id="10" creationId="{3E79A528-C25A-2BC1-A42D-8B3B01308CDE}"/>
          </ac:spMkLst>
        </pc:spChg>
        <pc:spChg chg="del">
          <ac:chgData name="Karina Pourreaux (CCSMTL)" userId="d512d02d-a68f-4d19-9d42-4980a7d03f0c" providerId="ADAL" clId="{BE43B0FC-679E-4299-9241-F249A2977C3E}" dt="2026-01-26T03:31:36.914" v="27591" actId="478"/>
          <ac:spMkLst>
            <pc:docMk/>
            <pc:sldMk cId="2034573618" sldId="302"/>
            <ac:spMk id="13" creationId="{48308D4E-282C-50C6-DC6C-7B3E87B2B42C}"/>
          </ac:spMkLst>
        </pc:spChg>
        <pc:spChg chg="del topLvl">
          <ac:chgData name="Karina Pourreaux (CCSMTL)" userId="d512d02d-a68f-4d19-9d42-4980a7d03f0c" providerId="ADAL" clId="{BE43B0FC-679E-4299-9241-F249A2977C3E}" dt="2026-01-26T03:31:44.960" v="27594" actId="478"/>
          <ac:spMkLst>
            <pc:docMk/>
            <pc:sldMk cId="2034573618" sldId="302"/>
            <ac:spMk id="18" creationId="{16AA6E71-763D-B7EA-78CB-95717DC83FF2}"/>
          </ac:spMkLst>
        </pc:spChg>
        <pc:grpChg chg="del">
          <ac:chgData name="Karina Pourreaux (CCSMTL)" userId="d512d02d-a68f-4d19-9d42-4980a7d03f0c" providerId="ADAL" clId="{BE43B0FC-679E-4299-9241-F249A2977C3E}" dt="2026-01-26T03:31:46.159" v="27595" actId="478"/>
          <ac:grpSpMkLst>
            <pc:docMk/>
            <pc:sldMk cId="2034573618" sldId="302"/>
            <ac:grpSpMk id="14" creationId="{9813B158-40BA-42D0-19E1-1A5BE6A3DED1}"/>
          </ac:grpSpMkLst>
        </pc:grpChg>
        <pc:grpChg chg="del">
          <ac:chgData name="Karina Pourreaux (CCSMTL)" userId="d512d02d-a68f-4d19-9d42-4980a7d03f0c" providerId="ADAL" clId="{BE43B0FC-679E-4299-9241-F249A2977C3E}" dt="2026-01-26T03:31:43.260" v="27593" actId="478"/>
          <ac:grpSpMkLst>
            <pc:docMk/>
            <pc:sldMk cId="2034573618" sldId="302"/>
            <ac:grpSpMk id="15" creationId="{62B26FFB-7C73-617E-D1F9-6B789EB7A061}"/>
          </ac:grpSpMkLst>
        </pc:grpChg>
        <pc:picChg chg="del">
          <ac:chgData name="Karina Pourreaux (CCSMTL)" userId="d512d02d-a68f-4d19-9d42-4980a7d03f0c" providerId="ADAL" clId="{BE43B0FC-679E-4299-9241-F249A2977C3E}" dt="2026-01-26T03:31:34.070" v="27590" actId="478"/>
          <ac:picMkLst>
            <pc:docMk/>
            <pc:sldMk cId="2034573618" sldId="302"/>
            <ac:picMk id="3" creationId="{0F101595-9856-7296-FA60-FF235B1A1DEF}"/>
          </ac:picMkLst>
        </pc:picChg>
        <pc:picChg chg="del topLvl">
          <ac:chgData name="Karina Pourreaux (CCSMTL)" userId="d512d02d-a68f-4d19-9d42-4980a7d03f0c" providerId="ADAL" clId="{BE43B0FC-679E-4299-9241-F249A2977C3E}" dt="2026-01-26T03:31:43.260" v="27593" actId="478"/>
          <ac:picMkLst>
            <pc:docMk/>
            <pc:sldMk cId="2034573618" sldId="302"/>
            <ac:picMk id="17" creationId="{7D68CF96-F7B6-F159-2FDD-60E8338DB3AE}"/>
          </ac:picMkLst>
        </pc:picChg>
      </pc:sldChg>
      <pc:sldChg chg="modSp add del mod ord modNotesTx">
        <pc:chgData name="Karina Pourreaux (CCSMTL)" userId="d512d02d-a68f-4d19-9d42-4980a7d03f0c" providerId="ADAL" clId="{BE43B0FC-679E-4299-9241-F249A2977C3E}" dt="2026-01-26T03:12:36.455" v="27138" actId="47"/>
        <pc:sldMkLst>
          <pc:docMk/>
          <pc:sldMk cId="2421017956" sldId="302"/>
        </pc:sldMkLst>
        <pc:spChg chg="mod">
          <ac:chgData name="Karina Pourreaux (CCSMTL)" userId="d512d02d-a68f-4d19-9d42-4980a7d03f0c" providerId="ADAL" clId="{BE43B0FC-679E-4299-9241-F249A2977C3E}" dt="2026-01-26T02:47:18.571" v="26416" actId="20577"/>
          <ac:spMkLst>
            <pc:docMk/>
            <pc:sldMk cId="2421017956" sldId="302"/>
            <ac:spMk id="2" creationId="{428437DA-5AC0-ADC8-F5F9-FE251272F002}"/>
          </ac:spMkLst>
        </pc:spChg>
      </pc:sldChg>
      <pc:sldChg chg="new del">
        <pc:chgData name="Karina Pourreaux (CCSMTL)" userId="d512d02d-a68f-4d19-9d42-4980a7d03f0c" providerId="ADAL" clId="{BE43B0FC-679E-4299-9241-F249A2977C3E}" dt="2026-01-26T18:55:09.359" v="29624" actId="47"/>
        <pc:sldMkLst>
          <pc:docMk/>
          <pc:sldMk cId="1114307898" sldId="303"/>
        </pc:sldMkLst>
      </pc:sldChg>
    </pc:docChg>
  </pc:docChgLst>
  <pc:docChgLst>
    <pc:chgData name="Karina Pourreaux (CCSMTL)" userId="S::karina.pourreaux.ccsmtl@ssss.gouv.qc.ca::d512d02d-a68f-4d19-9d42-4980a7d03f0c" providerId="AD" clId="Web-{D062E327-6353-41F8-9038-415E7F824124}"/>
    <pc:docChg chg="modSld">
      <pc:chgData name="Karina Pourreaux (CCSMTL)" userId="S::karina.pourreaux.ccsmtl@ssss.gouv.qc.ca::d512d02d-a68f-4d19-9d42-4980a7d03f0c" providerId="AD" clId="Web-{D062E327-6353-41F8-9038-415E7F824124}" dt="2026-01-22T18:57:40.380" v="20" actId="20577"/>
      <pc:docMkLst>
        <pc:docMk/>
      </pc:docMkLst>
      <pc:sldChg chg="modSp">
        <pc:chgData name="Karina Pourreaux (CCSMTL)" userId="S::karina.pourreaux.ccsmtl@ssss.gouv.qc.ca::d512d02d-a68f-4d19-9d42-4980a7d03f0c" providerId="AD" clId="Web-{D062E327-6353-41F8-9038-415E7F824124}" dt="2026-01-22T18:57:40.380" v="20" actId="20577"/>
        <pc:sldMkLst>
          <pc:docMk/>
          <pc:sldMk cId="4262774762" sldId="260"/>
        </pc:sldMkLst>
      </pc:sldChg>
      <pc:sldChg chg="modNotes">
        <pc:chgData name="Karina Pourreaux (CCSMTL)" userId="S::karina.pourreaux.ccsmtl@ssss.gouv.qc.ca::d512d02d-a68f-4d19-9d42-4980a7d03f0c" providerId="AD" clId="Web-{D062E327-6353-41F8-9038-415E7F824124}" dt="2026-01-22T18:57:16.114" v="19"/>
        <pc:sldMkLst>
          <pc:docMk/>
          <pc:sldMk cId="3950720242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144-213B-477D-8CF6-6C962F768F6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7956F-323B-43F0-9761-945A0DC9523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455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546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99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309A-060C-D501-191C-28F2AE85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F80D9E-A1CA-55C1-0501-BEF890A98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960C45-BEB1-D03E-FAB2-EB4312792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5DC87A-D46E-9824-A67C-19691A221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518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5807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7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Si</a:t>
            </a:r>
            <a:r>
              <a:rPr lang="fr-CA" baseline="0" dirty="0"/>
              <a:t> vous avez moins de 50 DESTINATIONS vous pouvez générer un rapport Configuration et profils &gt; Sommaire du profil des destinations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4055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B52CC-4816-3753-96DD-674CA16B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B734760-EC3A-5904-47E1-A21B3361D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F5F5B06-B7E2-C391-02F0-8E2C3D1C6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Problème:</a:t>
            </a:r>
          </a:p>
          <a:p>
            <a:r>
              <a:rPr lang="fr-CA" dirty="0"/>
              <a:t>Impossible d’avoir une vue d’ensemble pour son établissement. Il faut choisir site par site.</a:t>
            </a:r>
          </a:p>
          <a:p>
            <a:r>
              <a:rPr lang="fr-CA" dirty="0"/>
              <a:t>Affecte les modifications/alertes d’autres organismes</a:t>
            </a:r>
          </a:p>
          <a:p>
            <a:endParaRPr lang="fr-CA" dirty="0"/>
          </a:p>
          <a:p>
            <a:r>
              <a:rPr lang="fr-CA" dirty="0"/>
              <a:t>Solution avec la restructuration:</a:t>
            </a:r>
          </a:p>
          <a:p>
            <a:r>
              <a:rPr lang="fr-CA" dirty="0"/>
              <a:t>Un OR pourra sélectionner son organisme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E9871-533F-16E6-E00B-2877BD39D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88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621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81015-D550-E4FB-EFF4-DFE87A806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796DE1B-7072-6DD4-6780-B5AA63466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2F0896-0C41-A372-73B3-43C5DCBF9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9E91CD-442B-1094-4835-EF5D6B988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72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455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22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B309A-060C-D501-191C-28F2AE85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F80D9E-A1CA-55C1-0501-BEF890A98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960C45-BEB1-D03E-FAB2-EB4312792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5DC87A-D46E-9824-A67C-19691A221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17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49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635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AD742-1BA5-6F2B-490D-74B667AD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C1D68A2-85B2-D279-E642-503F15119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C9F2D3-1DA0-8923-3DEE-A0A7A74F9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6D874D-188C-04C6-545A-FF460331B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7956F-323B-43F0-9761-945A0DC9523A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379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F98F1-C0C7-28D8-02EE-5F77C5AC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33FEF3-D3E8-33D1-07C4-049D2CEA0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7611B1-DF89-8F92-6F67-14BBB27C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3B53B8-2003-65C8-34AA-38E558D8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504843-80B1-E17A-8E2D-D780801D0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990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3BBF9-7E72-227B-89BD-73F59145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3E79CE-B808-EAB1-FDCE-AD7E0567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5C6178-4645-717A-5E6B-89727C7D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F8D4ED-C818-C5C6-9889-95F40568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346C5C-343B-19F5-14AC-A16C72CD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6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EF3A17-12F6-A669-E99D-D9E3F0937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952E9C-BCC3-6035-39DC-768FF8B0F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C78158-2092-BA4E-DE76-EAC87EFD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D846E-F527-55A5-07D6-7DF8DE57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F2383B-3C05-034E-F592-3F7491102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24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01D85-93B3-CDC7-7875-4D93659F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1C4CF6-BC19-9BCD-ECB6-9B446D3B5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485DE8-E09B-4933-6E6B-60F0B1B3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2AC2F-9FEE-C235-8B6D-61719B1C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DAA0C-9C05-97C9-8CA9-F80BCEB5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71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9BC80-4CDB-DB25-4D22-86315801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8A516E-A7C9-71AB-691E-D8C4A67E0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065B0F-0CAC-EFC4-B06D-C2BA112D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BAB9FC-2B61-23FA-A549-BF4194E2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3BC8A-B95C-1A79-508B-7A7714624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2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4A3F5-F697-315F-BA48-3201C5D8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12EC2-24A3-571C-B6A3-297187DB7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B70F15-B890-4BB0-2A87-9376DC9BB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BCEE8-4279-6143-719A-FF6F304D2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9DC4A-5DEB-6E05-E800-5CC68872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523A4A-DB4A-CA9B-536B-1516DE79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33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C9FCE2-4AE5-7FA8-BF4A-8DEF35F2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BF28C3-A939-688D-D43A-A9F2634DF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7B9E5F-6E07-C29F-6782-676AC303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451A81C-F2AC-F7FA-7AED-1D5A00CBA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FA861E-CCD5-2D3D-43B4-217CA5A1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72C563-2E59-CC8A-3C1E-8087B944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52644E-6D83-0FAA-EFB3-E9786A6B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F6B70F-B8FC-5688-28F4-A9080762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2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99EF0-AF6B-2664-6710-2F21FB59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E5971E-C2D0-FE04-4A3E-292B2814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A87897-E9F5-C6DE-8F43-A119B87B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4F2D-BB11-C5B7-03E0-2D978E2C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054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44FDD1-841E-338C-2726-81CD7474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F79570-E834-3A2B-2F18-D9188C62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E6D771-4AC0-8435-ACD6-2D535F86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39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51BE6-2563-C31B-1EF8-AC948CF33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29C372-B90B-06E5-DD5A-5909C1703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F83821-7A03-DC44-537D-82F37B88C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358363-DE34-B5F4-B34B-037519B1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376468-6588-1C8F-215B-5592C702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6790BF-1FC6-DD25-100E-A1CADB93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55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932A9-40A3-72CC-FB48-5F1FDBF4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676C26-A993-544D-BF82-9532D800C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5822F6-7B19-7196-ED4D-E08916895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A5F173-FC22-824C-1390-890BCF70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9C05C-8B67-0AB4-3DE1-99A019CD0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102033-F0FE-956E-2A1A-4210FAA5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42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EBFBE4-6C38-3E2C-4CC0-19CF08D64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3CFCD5-064D-82E8-033A-54FA06719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7E6074-B952-3B33-15EB-57754DC24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0A4B0-8182-4A09-872C-15589DAD567E}" type="datetimeFigureOut">
              <a:rPr lang="fr-CA" smtClean="0"/>
              <a:t>2026-02-25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94BF28-0C8D-D670-5442-C790E2836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B7990-DA25-E2E3-6F79-A021E432D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67B2C-B36A-45CC-AF19-E315733920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2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CFD29-545C-42D9-35CB-C9F8A20D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862B5EB-D44E-C353-4874-7A32EF148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091" y="-3175"/>
            <a:ext cx="12200181" cy="68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3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010787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168A51B8-324E-5E22-05FF-6E7DE0A6AFB3}"/>
              </a:ext>
            </a:extLst>
          </p:cNvPr>
          <p:cNvGrpSpPr/>
          <p:nvPr/>
        </p:nvGrpSpPr>
        <p:grpSpPr>
          <a:xfrm>
            <a:off x="2362688" y="771581"/>
            <a:ext cx="8673612" cy="4801314"/>
            <a:chOff x="2184888" y="631881"/>
            <a:chExt cx="8673612" cy="4801314"/>
          </a:xfrm>
        </p:grpSpPr>
        <p:sp>
          <p:nvSpPr>
            <p:cNvPr id="2" name="ZoneTexte 1"/>
            <p:cNvSpPr txBox="1"/>
            <p:nvPr/>
          </p:nvSpPr>
          <p:spPr>
            <a:xfrm>
              <a:off x="2184888" y="631881"/>
              <a:ext cx="8673612" cy="48013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Certains établissements sont des sites regroupés sous un organisme comme: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Autres organismes de santé (A/</a:t>
              </a:r>
              <a:r>
                <a:rPr lang="fr-CA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OrgSanté</a:t>
              </a: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– &gt; 200 sites (organismes)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Autres non-santé (A/</a:t>
              </a:r>
              <a:r>
                <a:rPr lang="fr-CA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NonSanté</a:t>
              </a: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– &gt; 300 sites (organismes)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CHSLD – Région - &gt;100 sites (organismes)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Groupes de médecine de famille &gt; 40 sites (organismes)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Autres &gt; 150 sites (organismes)</a:t>
              </a:r>
            </a:p>
            <a:p>
              <a:endPara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CA" dirty="0">
                  <a:latin typeface="Calibri"/>
                  <a:ea typeface="Calibri"/>
                  <a:cs typeface="Calibri"/>
                </a:rPr>
                <a:t>Organismes 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/>
                  <a:ea typeface="Calibri"/>
                  <a:cs typeface="Calibri"/>
                </a:rPr>
                <a:t>non-utilisateurs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/>
                  <a:ea typeface="Calibri"/>
                  <a:cs typeface="Calibri"/>
                </a:rPr>
                <a:t>avec un seul site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CA" dirty="0">
                  <a:latin typeface="Calibri"/>
                  <a:ea typeface="Calibri"/>
                  <a:cs typeface="Calibri"/>
                </a:rPr>
                <a:t>souvent une seule destination</a:t>
              </a:r>
            </a:p>
            <a:p>
              <a:endPara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CA" dirty="0">
                  <a:latin typeface="Calibri"/>
                  <a:ea typeface="Calibri"/>
                  <a:cs typeface="Calibri"/>
                </a:rPr>
                <a:t>Plusieurs doublons : des sites qui se retrouvent sous différents organismes</a:t>
              </a:r>
            </a:p>
            <a:p>
              <a:endPara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CA" dirty="0">
                  <a:latin typeface="Calibri"/>
                  <a:ea typeface="Calibri"/>
                  <a:cs typeface="Calibri"/>
                </a:rPr>
                <a:t>À l'avenir, si vous devez faire créer un nouveau site:</a:t>
              </a:r>
              <a:endPara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CA" dirty="0">
                  <a:latin typeface="Calibri"/>
                  <a:ea typeface="Calibri"/>
                  <a:cs typeface="Calibri"/>
                </a:rPr>
                <a:t>= vérifiez s’il existe déjà via la recherche de lieu dans HSPnet</a:t>
              </a:r>
              <a:endPara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fr-CA" dirty="0">
                  <a:latin typeface="Calibri"/>
                  <a:ea typeface="Calibri"/>
                  <a:cs typeface="Calibri"/>
                </a:rPr>
                <a:t>= </a:t>
              </a:r>
              <a:r>
                <a:rPr lang="fr-CA" dirty="0" err="1">
                  <a:latin typeface="Calibri"/>
                  <a:ea typeface="Calibri"/>
                  <a:cs typeface="Calibri"/>
                </a:rPr>
                <a:t>HSPnet</a:t>
              </a:r>
              <a:r>
                <a:rPr lang="fr-CA" dirty="0">
                  <a:latin typeface="Calibri"/>
                  <a:ea typeface="Calibri"/>
                  <a:cs typeface="Calibri"/>
                </a:rPr>
                <a:t> va aussi vérifier avant de le créer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EC12624-F287-EE0D-7FE0-35ED850390AE}"/>
                </a:ext>
              </a:extLst>
            </p:cNvPr>
            <p:cNvSpPr txBox="1"/>
            <p:nvPr/>
          </p:nvSpPr>
          <p:spPr>
            <a:xfrm>
              <a:off x="5918200" y="2865676"/>
              <a:ext cx="4415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 garde les organismes « parapluie »</a:t>
              </a:r>
            </a:p>
            <a:p>
              <a:r>
                <a:rPr lang="fr-CA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On reclasse certains sites</a:t>
              </a:r>
            </a:p>
          </p:txBody>
        </p:sp>
        <p:sp>
          <p:nvSpPr>
            <p:cNvPr id="4" name="Accolade fermante 3">
              <a:extLst>
                <a:ext uri="{FF2B5EF4-FFF2-40B4-BE49-F238E27FC236}">
                  <a16:creationId xmlns:a16="http://schemas.microsoft.com/office/drawing/2014/main" id="{0C74BD20-B412-A4C0-C631-6FCC94A52CCA}"/>
                </a:ext>
              </a:extLst>
            </p:cNvPr>
            <p:cNvSpPr/>
            <p:nvPr/>
          </p:nvSpPr>
          <p:spPr>
            <a:xfrm>
              <a:off x="5367918" y="2680974"/>
              <a:ext cx="334381" cy="101838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AAF624D-776E-9749-A693-BB8ADAC1F5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3675" y="2981354"/>
            <a:ext cx="484087" cy="508291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09D92B9C-32D6-A687-834F-CBA78207B577}"/>
              </a:ext>
            </a:extLst>
          </p:cNvPr>
          <p:cNvGrpSpPr/>
          <p:nvPr/>
        </p:nvGrpSpPr>
        <p:grpSpPr>
          <a:xfrm>
            <a:off x="9063129" y="4394200"/>
            <a:ext cx="1906749" cy="1504082"/>
            <a:chOff x="9063129" y="4394200"/>
            <a:chExt cx="1906749" cy="1504082"/>
          </a:xfrm>
        </p:grpSpPr>
        <p:pic>
          <p:nvPicPr>
            <p:cNvPr id="10" name="Image 9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B7CFA520-1432-E7EB-8498-253FC6F02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3129" y="4394200"/>
              <a:ext cx="1906749" cy="1504082"/>
            </a:xfrm>
            <a:prstGeom prst="rect">
              <a:avLst/>
            </a:prstGeom>
          </p:spPr>
        </p:pic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82BF24B-A934-728F-1CCD-931299C20CBE}"/>
                </a:ext>
              </a:extLst>
            </p:cNvPr>
            <p:cNvSpPr/>
            <p:nvPr/>
          </p:nvSpPr>
          <p:spPr>
            <a:xfrm>
              <a:off x="9079606" y="5203065"/>
              <a:ext cx="927279" cy="36983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6DB8CE3-477B-6DB2-3595-663DB2DA3C0F}"/>
              </a:ext>
            </a:extLst>
          </p:cNvPr>
          <p:cNvSpPr txBox="1"/>
          <p:nvPr/>
        </p:nvSpPr>
        <p:spPr>
          <a:xfrm rot="16200000">
            <a:off x="-2639617" y="2750256"/>
            <a:ext cx="652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Reclassement de sites </a:t>
            </a:r>
          </a:p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non-utilisateurs</a:t>
            </a:r>
          </a:p>
        </p:txBody>
      </p:sp>
    </p:spTree>
    <p:extLst>
      <p:ext uri="{BB962C8B-B14F-4D97-AF65-F5344CB8AC3E}">
        <p14:creationId xmlns:p14="http://schemas.microsoft.com/office/powerpoint/2010/main" val="11632134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C745-E5D0-1926-E624-1C9F6212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DA6A6218-5A57-CE97-B432-8B212B2E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98147C-EDD2-00C8-7440-8B3191F3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E7B346-E10A-3AE2-BE19-6861F26B12E6}"/>
              </a:ext>
            </a:extLst>
          </p:cNvPr>
          <p:cNvSpPr txBox="1"/>
          <p:nvPr/>
        </p:nvSpPr>
        <p:spPr>
          <a:xfrm>
            <a:off x="2588654" y="1120462"/>
            <a:ext cx="8167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D’ici le </a:t>
            </a:r>
            <a:r>
              <a:rPr lang="fr-CA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27 février,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on vous demande :</a:t>
            </a:r>
          </a:p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Est-ce que tous vos SITES sont bien là ?</a:t>
            </a:r>
          </a:p>
          <a:p>
            <a:pPr marL="228600" indent="-228600"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Y a-t-il des SITES dans votre organisme qui ne vous appartiennent pas ?</a:t>
            </a:r>
          </a:p>
          <a:p>
            <a:pPr marL="228600" indent="-228600">
              <a:buAutoNum type="arabicPeriod"/>
            </a:pP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Pour souligner toute anomalie, contactez </a:t>
            </a:r>
            <a:r>
              <a:rPr lang="fr-CA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assistance@hspcanada.net</a:t>
            </a:r>
          </a:p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2FCCB0-3DD5-D382-2C95-37A709527BA3}"/>
              </a:ext>
            </a:extLst>
          </p:cNvPr>
          <p:cNvSpPr txBox="1"/>
          <p:nvPr/>
        </p:nvSpPr>
        <p:spPr>
          <a:xfrm rot="16200000">
            <a:off x="-2743617" y="3136613"/>
            <a:ext cx="652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</a:p>
        </p:txBody>
      </p:sp>
    </p:spTree>
    <p:extLst>
      <p:ext uri="{BB962C8B-B14F-4D97-AF65-F5344CB8AC3E}">
        <p14:creationId xmlns:p14="http://schemas.microsoft.com/office/powerpoint/2010/main" val="48736400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639617" y="2996477"/>
            <a:ext cx="652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Démonstration</a:t>
            </a:r>
            <a:endParaRPr lang="fr-CA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1FCBB6-45A4-93C2-EE32-8331170B8273}"/>
              </a:ext>
            </a:extLst>
          </p:cNvPr>
          <p:cNvSpPr txBox="1"/>
          <p:nvPr/>
        </p:nvSpPr>
        <p:spPr>
          <a:xfrm>
            <a:off x="1652024" y="1411428"/>
            <a:ext cx="9723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faire </a:t>
            </a:r>
          </a:p>
          <a:p>
            <a:pPr algn="ctr"/>
            <a:r>
              <a:rPr lang="fr-CA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CA" sz="6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vérifier vos sites</a:t>
            </a:r>
            <a:r>
              <a:rPr lang="fr-CA" sz="6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721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639617" y="2996477"/>
            <a:ext cx="652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27044" y="539814"/>
            <a:ext cx="6224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la Maintenance:</a:t>
            </a:r>
            <a:endParaRPr lang="fr-CA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&gt; Configuration &gt;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Sites &gt; Actualiser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Assurez-vous que le filtre de ORGANISME est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Vérifiez que tous vos sites soient bien là.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b="38887"/>
          <a:stretch/>
        </p:blipFill>
        <p:spPr>
          <a:xfrm>
            <a:off x="4016007" y="3645068"/>
            <a:ext cx="6436483" cy="29700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800" y="3796513"/>
            <a:ext cx="1581371" cy="866896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4100052" y="4267200"/>
            <a:ext cx="1681316" cy="20647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e 10"/>
          <p:cNvGrpSpPr/>
          <p:nvPr/>
        </p:nvGrpSpPr>
        <p:grpSpPr>
          <a:xfrm>
            <a:off x="8673651" y="1066846"/>
            <a:ext cx="3070430" cy="2283574"/>
            <a:chOff x="8731045" y="1415844"/>
            <a:chExt cx="3070430" cy="2283574"/>
          </a:xfrm>
        </p:grpSpPr>
        <p:sp>
          <p:nvSpPr>
            <p:cNvPr id="4" name="ZoneTexte 3"/>
            <p:cNvSpPr txBox="1"/>
            <p:nvPr/>
          </p:nvSpPr>
          <p:spPr>
            <a:xfrm>
              <a:off x="8731045" y="2222090"/>
              <a:ext cx="2979174" cy="14773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smtClean="0">
                  <a:latin typeface="Bahnschrift Light Condensed" panose="020B0502040204020203" pitchFamily="34" charset="0"/>
                </a:rPr>
                <a:t>Si votre organisme compte moins de 50 destinations, vous pouvez générer un</a:t>
              </a:r>
              <a:r>
                <a:rPr lang="fr-CA" b="1" dirty="0" smtClean="0">
                  <a:solidFill>
                    <a:schemeClr val="accent2"/>
                  </a:solidFill>
                  <a:latin typeface="Bahnschrift Light Condensed" panose="020B0502040204020203" pitchFamily="34" charset="0"/>
                </a:rPr>
                <a:t> rapport </a:t>
              </a:r>
              <a:r>
                <a:rPr lang="fr-CA" dirty="0" smtClean="0">
                  <a:latin typeface="Bahnschrift Light Condensed" panose="020B0502040204020203" pitchFamily="34" charset="0"/>
                </a:rPr>
                <a:t>Configuration et profils&gt; Sommaire du profil des destinations.</a:t>
              </a:r>
              <a:endParaRPr lang="fr-CA" dirty="0">
                <a:latin typeface="Bahnschrift Light Condensed" panose="020B0502040204020203" pitchFamily="34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3944" y="1415844"/>
              <a:ext cx="737531" cy="779237"/>
            </a:xfrm>
            <a:prstGeom prst="rect">
              <a:avLst/>
            </a:prstGeom>
          </p:spPr>
        </p:pic>
      </p:grpSp>
      <p:sp>
        <p:nvSpPr>
          <p:cNvPr id="12" name="Rectangle à coins arrondis 11"/>
          <p:cNvSpPr/>
          <p:nvPr/>
        </p:nvSpPr>
        <p:spPr>
          <a:xfrm>
            <a:off x="9719587" y="4473677"/>
            <a:ext cx="732903" cy="27530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303698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639617" y="2996477"/>
            <a:ext cx="652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290916" y="835742"/>
            <a:ext cx="8003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par lieu</a:t>
            </a:r>
            <a:endParaRPr lang="fr-CA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Si vous cherchez un site ou une destination, allez dans le menu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hercher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dans la barre latérale de navigation et faites une recherche par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lieu. </a:t>
            </a:r>
            <a:endParaRPr lang="fr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vous trouvez votre site ou destination sous un autre organisme que le vôtre, avisez HSPnet.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575" y="2707393"/>
            <a:ext cx="1638529" cy="128605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326788" y="3460956"/>
            <a:ext cx="1681316" cy="20647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5" name="Groupe 14"/>
          <p:cNvGrpSpPr/>
          <p:nvPr/>
        </p:nvGrpSpPr>
        <p:grpSpPr>
          <a:xfrm>
            <a:off x="4135923" y="2746721"/>
            <a:ext cx="7667805" cy="3775587"/>
            <a:chOff x="4325244" y="2212258"/>
            <a:chExt cx="7667805" cy="377558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5244" y="2212258"/>
              <a:ext cx="7667805" cy="3775587"/>
            </a:xfrm>
            <a:prstGeom prst="rect">
              <a:avLst/>
            </a:prstGeom>
          </p:spPr>
        </p:pic>
        <p:sp>
          <p:nvSpPr>
            <p:cNvPr id="9" name="Rectangle à coins arrondis 8"/>
            <p:cNvSpPr/>
            <p:nvPr/>
          </p:nvSpPr>
          <p:spPr>
            <a:xfrm>
              <a:off x="4361116" y="2690086"/>
              <a:ext cx="1823374" cy="20647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6617178" y="3993447"/>
              <a:ext cx="432551" cy="16559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52" b="95062" l="9211" r="9078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658437">
              <a:off x="10546093" y="4741060"/>
              <a:ext cx="570271" cy="607789"/>
            </a:xfrm>
            <a:prstGeom prst="rect">
              <a:avLst/>
            </a:prstGeom>
          </p:spPr>
        </p:pic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8759159" y="2963930"/>
            <a:ext cx="3070430" cy="1729576"/>
            <a:chOff x="8731045" y="1415844"/>
            <a:chExt cx="3070430" cy="1729576"/>
          </a:xfrm>
        </p:grpSpPr>
        <p:sp>
          <p:nvSpPr>
            <p:cNvPr id="17" name="ZoneTexte 16"/>
            <p:cNvSpPr txBox="1"/>
            <p:nvPr/>
          </p:nvSpPr>
          <p:spPr>
            <a:xfrm>
              <a:off x="8731045" y="2222090"/>
              <a:ext cx="2979174" cy="9233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smtClean="0">
                  <a:latin typeface="Bahnschrift Light Condensed" panose="020B0502040204020203" pitchFamily="34" charset="0"/>
                </a:rPr>
                <a:t>En cliquant sur les hyperliens, vous vous rendrez directement au profil de la destination ou du site.</a:t>
              </a:r>
              <a:endParaRPr lang="fr-CA" dirty="0">
                <a:latin typeface="Bahnschrift Light Condensed" panose="020B0502040204020203" pitchFamily="34" charset="0"/>
              </a:endParaRPr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63944" y="1415844"/>
              <a:ext cx="737531" cy="779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84576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65305-6630-58DA-4A81-676F7903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5CB3324C-6FF9-25D2-5615-9515DA449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>
            <a:off x="2571750" y="3651421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4413D4F-A39B-1448-A666-ECBDAC53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2117862-BED4-4F5C-9114-A03A82C2E210}"/>
              </a:ext>
            </a:extLst>
          </p:cNvPr>
          <p:cNvSpPr txBox="1"/>
          <p:nvPr/>
        </p:nvSpPr>
        <p:spPr>
          <a:xfrm>
            <a:off x="4114800" y="2248930"/>
            <a:ext cx="4683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600" dirty="0">
                <a:solidFill>
                  <a:schemeClr val="accent2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Merci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E7B346-E10A-3AE2-BE19-6861F26B12E6}"/>
              </a:ext>
            </a:extLst>
          </p:cNvPr>
          <p:cNvSpPr txBox="1"/>
          <p:nvPr/>
        </p:nvSpPr>
        <p:spPr>
          <a:xfrm>
            <a:off x="759854" y="5856443"/>
            <a:ext cx="816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 contacter la coordination provinciale: hspnetqc.ccsmtl@ssss.gouv.qc.ca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84E33860-5368-2518-354E-D4151E01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35000"/>
          </a:blip>
          <a:srcRect l="29078" t="16699" r="48494" b="24859"/>
          <a:stretch>
            <a:fillRect/>
          </a:stretch>
        </p:blipFill>
        <p:spPr>
          <a:xfrm>
            <a:off x="6883121" y="-95252"/>
            <a:ext cx="5308879" cy="70485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639617" y="2996477"/>
            <a:ext cx="6529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étapes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1FCBB6-45A4-93C2-EE32-8331170B8273}"/>
              </a:ext>
            </a:extLst>
          </p:cNvPr>
          <p:cNvSpPr txBox="1"/>
          <p:nvPr/>
        </p:nvSpPr>
        <p:spPr>
          <a:xfrm>
            <a:off x="2132800" y="1536174"/>
            <a:ext cx="9668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 catégories d’organismes de gouvernance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Reclassement des sites non-utilisateurs</a:t>
            </a:r>
          </a:p>
          <a:p>
            <a:pPr marL="457200" indent="-457200" algn="ctr">
              <a:buFont typeface="+mj-lt"/>
              <a:buAutoNum type="arabicPeriod"/>
            </a:pPr>
            <a:endParaRPr lang="fr-CA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236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C022-9284-C5E3-6CB6-256A28C2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C4199EF-9143-480C-7D2F-F8894F975604}"/>
              </a:ext>
            </a:extLst>
          </p:cNvPr>
          <p:cNvSpPr txBox="1"/>
          <p:nvPr/>
        </p:nvSpPr>
        <p:spPr>
          <a:xfrm rot="16200000">
            <a:off x="-2743617" y="3136613"/>
            <a:ext cx="652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47108836-C348-BC86-FC83-1BF13EB68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A014FDF-BCA1-05EE-BBE6-CF3396ED6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4232B33-F856-4595-7FF5-38CBF9722EAF}"/>
              </a:ext>
            </a:extLst>
          </p:cNvPr>
          <p:cNvSpPr txBox="1"/>
          <p:nvPr/>
        </p:nvSpPr>
        <p:spPr>
          <a:xfrm>
            <a:off x="1459798" y="2380924"/>
            <a:ext cx="9723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  <a:endParaRPr lang="fr-CA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973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9777A9-D04C-3DBC-7FEF-BED51DDAA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51"/>
          <a:stretch>
            <a:fillRect/>
          </a:stretch>
        </p:blipFill>
        <p:spPr>
          <a:xfrm>
            <a:off x="1809752" y="1069073"/>
            <a:ext cx="10213329" cy="1562318"/>
          </a:xfrm>
          <a:prstGeom prst="rect">
            <a:avLst/>
          </a:prstGeom>
        </p:spPr>
      </p:pic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8C591A7-AA9B-66A7-ED85-10B474E31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53872C3-4646-6A4F-584F-653E735B0C4C}"/>
              </a:ext>
            </a:extLst>
          </p:cNvPr>
          <p:cNvSpPr/>
          <p:nvPr/>
        </p:nvSpPr>
        <p:spPr>
          <a:xfrm>
            <a:off x="2600326" y="1371600"/>
            <a:ext cx="842397" cy="5143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79EB8B-BAFF-EE2F-0F4A-3F5165A845A2}"/>
              </a:ext>
            </a:extLst>
          </p:cNvPr>
          <p:cNvSpPr txBox="1"/>
          <p:nvPr/>
        </p:nvSpPr>
        <p:spPr>
          <a:xfrm>
            <a:off x="1809752" y="548467"/>
            <a:ext cx="302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Écran de bienvenue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0AAFCAF-3BC7-7637-8878-6107937D6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2" y="2801814"/>
            <a:ext cx="7144747" cy="16004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02F43EB-4A98-06AD-5F50-0F7D63A29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758" y="4644098"/>
            <a:ext cx="8326012" cy="15813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F81D39-0160-8A1F-E0E0-300019C60E9B}"/>
              </a:ext>
            </a:extLst>
          </p:cNvPr>
          <p:cNvSpPr/>
          <p:nvPr/>
        </p:nvSpPr>
        <p:spPr>
          <a:xfrm>
            <a:off x="3586163" y="1607344"/>
            <a:ext cx="985837" cy="51363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5890386-E60E-1D17-862D-CFBF75E1C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10B43B2-A5FA-61D7-39D7-E386013D8DA5}"/>
              </a:ext>
            </a:extLst>
          </p:cNvPr>
          <p:cNvSpPr/>
          <p:nvPr/>
        </p:nvSpPr>
        <p:spPr>
          <a:xfrm>
            <a:off x="11485418" y="249382"/>
            <a:ext cx="277091" cy="235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B4C498-8D6B-255E-2AFB-E2D4F9060935}"/>
              </a:ext>
            </a:extLst>
          </p:cNvPr>
          <p:cNvSpPr txBox="1"/>
          <p:nvPr/>
        </p:nvSpPr>
        <p:spPr>
          <a:xfrm rot="16200000">
            <a:off x="-2743617" y="3136613"/>
            <a:ext cx="652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</a:p>
        </p:txBody>
      </p:sp>
    </p:spTree>
    <p:extLst>
      <p:ext uri="{BB962C8B-B14F-4D97-AF65-F5344CB8AC3E}">
        <p14:creationId xmlns:p14="http://schemas.microsoft.com/office/powerpoint/2010/main" val="42627747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logiciel, Page web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BB69E8BB-CF90-E9D5-DA99-6E632C36B7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649"/>
          <a:stretch>
            <a:fillRect/>
          </a:stretch>
        </p:blipFill>
        <p:spPr>
          <a:xfrm>
            <a:off x="1841680" y="484909"/>
            <a:ext cx="10268842" cy="57062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EBD82D-6991-30CE-3D35-16F93E00A53B}"/>
              </a:ext>
            </a:extLst>
          </p:cNvPr>
          <p:cNvSpPr txBox="1"/>
          <p:nvPr/>
        </p:nvSpPr>
        <p:spPr>
          <a:xfrm>
            <a:off x="1841680" y="85725"/>
            <a:ext cx="225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Écran de bienvenue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3041F7F-D7E7-2BAC-656B-2B9C3E599B62}"/>
              </a:ext>
            </a:extLst>
          </p:cNvPr>
          <p:cNvGrpSpPr/>
          <p:nvPr/>
        </p:nvGrpSpPr>
        <p:grpSpPr>
          <a:xfrm>
            <a:off x="4096521" y="3593205"/>
            <a:ext cx="7704954" cy="2549791"/>
            <a:chOff x="4096521" y="3593205"/>
            <a:chExt cx="7704954" cy="2549791"/>
          </a:xfrm>
        </p:grpSpPr>
        <p:pic>
          <p:nvPicPr>
            <p:cNvPr id="9" name="Image 8" descr="Une image contenant texte, nombre, logiciel, Police&#10;&#10;Le contenu généré par l’IA peut être incorrect.">
              <a:extLst>
                <a:ext uri="{FF2B5EF4-FFF2-40B4-BE49-F238E27FC236}">
                  <a16:creationId xmlns:a16="http://schemas.microsoft.com/office/drawing/2014/main" id="{FFF61DE1-622B-D8E9-4403-C80AAD244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6521" y="3593205"/>
              <a:ext cx="7704954" cy="2549791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368EBF7F-4C70-14D8-C63F-E1DFCF240E13}"/>
                </a:ext>
              </a:extLst>
            </p:cNvPr>
            <p:cNvSpPr/>
            <p:nvPr/>
          </p:nvSpPr>
          <p:spPr>
            <a:xfrm>
              <a:off x="7624294" y="4069724"/>
              <a:ext cx="978794" cy="425004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95D3C47-3B3A-49B6-2926-CA0A73738842}"/>
              </a:ext>
            </a:extLst>
          </p:cNvPr>
          <p:cNvSpPr/>
          <p:nvPr/>
        </p:nvSpPr>
        <p:spPr>
          <a:xfrm>
            <a:off x="2479704" y="834981"/>
            <a:ext cx="2246842" cy="54305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1DA9A39-C840-406C-515B-6961F46DFD12}"/>
              </a:ext>
            </a:extLst>
          </p:cNvPr>
          <p:cNvGrpSpPr/>
          <p:nvPr/>
        </p:nvGrpSpPr>
        <p:grpSpPr>
          <a:xfrm>
            <a:off x="1696376" y="4282226"/>
            <a:ext cx="1906749" cy="1504082"/>
            <a:chOff x="9063129" y="4394200"/>
            <a:chExt cx="1906749" cy="1504082"/>
          </a:xfrm>
        </p:grpSpPr>
        <p:pic>
          <p:nvPicPr>
            <p:cNvPr id="17" name="Image 16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55757FB5-1538-53E6-EC3D-20EA878EF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63129" y="4394200"/>
              <a:ext cx="1906749" cy="150408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13B0371-8378-E4F1-8AFC-20501E14325D}"/>
                </a:ext>
              </a:extLst>
            </p:cNvPr>
            <p:cNvSpPr/>
            <p:nvPr/>
          </p:nvSpPr>
          <p:spPr>
            <a:xfrm>
              <a:off x="9079606" y="5203065"/>
              <a:ext cx="927279" cy="36983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6BB92310-EBAA-8B4A-158B-EFBC0691003E}"/>
              </a:ext>
            </a:extLst>
          </p:cNvPr>
          <p:cNvSpPr txBox="1"/>
          <p:nvPr/>
        </p:nvSpPr>
        <p:spPr>
          <a:xfrm rot="16200000">
            <a:off x="-2743617" y="3136613"/>
            <a:ext cx="652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</a:p>
        </p:txBody>
      </p:sp>
    </p:spTree>
    <p:extLst>
      <p:ext uri="{BB962C8B-B14F-4D97-AF65-F5344CB8AC3E}">
        <p14:creationId xmlns:p14="http://schemas.microsoft.com/office/powerpoint/2010/main" val="3950720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C745-E5D0-1926-E624-1C9F6212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DA6A6218-5A57-CE97-B432-8B212B2E9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C98147C-EDD2-00C8-7440-8B3191F3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E7B346-E10A-3AE2-BE19-6861F26B12E6}"/>
              </a:ext>
            </a:extLst>
          </p:cNvPr>
          <p:cNvSpPr txBox="1"/>
          <p:nvPr/>
        </p:nvSpPr>
        <p:spPr>
          <a:xfrm>
            <a:off x="2588654" y="1120462"/>
            <a:ext cx="8167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D’ici le </a:t>
            </a:r>
            <a:r>
              <a:rPr lang="fr-CA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27 février, 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on vous demande :</a:t>
            </a:r>
          </a:p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Est-ce que tous vos SITES sont bien là ?</a:t>
            </a:r>
          </a:p>
          <a:p>
            <a:pPr marL="228600" indent="-228600">
              <a:buAutoNum type="arabicPeriod"/>
            </a:pP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Y a-t-il des SITES dans votre organisme qui ne vous appartiennent pas ?</a:t>
            </a:r>
          </a:p>
          <a:p>
            <a:pPr marL="228600" indent="-228600">
              <a:buAutoNum type="arabicPeriod"/>
            </a:pP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Pour souligner toute anomalie, contactez </a:t>
            </a:r>
            <a:r>
              <a:rPr lang="fr-CA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assistance@hspcanada.net</a:t>
            </a:r>
          </a:p>
          <a:p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2FCCB0-3DD5-D382-2C95-37A709527BA3}"/>
              </a:ext>
            </a:extLst>
          </p:cNvPr>
          <p:cNvSpPr txBox="1"/>
          <p:nvPr/>
        </p:nvSpPr>
        <p:spPr>
          <a:xfrm rot="16200000">
            <a:off x="-2743617" y="3136613"/>
            <a:ext cx="652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Restructuration des organismes</a:t>
            </a:r>
          </a:p>
        </p:txBody>
      </p:sp>
    </p:spTree>
    <p:extLst>
      <p:ext uri="{BB962C8B-B14F-4D97-AF65-F5344CB8AC3E}">
        <p14:creationId xmlns:p14="http://schemas.microsoft.com/office/powerpoint/2010/main" val="20345736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709953" y="3027255"/>
            <a:ext cx="652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Organismes de gouvernance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1FCBB6-45A4-93C2-EE32-8331170B8273}"/>
              </a:ext>
            </a:extLst>
          </p:cNvPr>
          <p:cNvSpPr txBox="1"/>
          <p:nvPr/>
        </p:nvSpPr>
        <p:spPr>
          <a:xfrm>
            <a:off x="1398242" y="1919259"/>
            <a:ext cx="97238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Nouvelles catégories d’organismes de gouvernance</a:t>
            </a:r>
            <a:endParaRPr lang="fr-CA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520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logiciel, Icône d’ordinateur&#10;&#10;Le contenu généré par l’IA peut être incorrect.">
            <a:extLst>
              <a:ext uri="{FF2B5EF4-FFF2-40B4-BE49-F238E27FC236}">
                <a16:creationId xmlns:a16="http://schemas.microsoft.com/office/drawing/2014/main" id="{4919428C-B13B-422C-D558-A52DD260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354" y="118600"/>
            <a:ext cx="10364646" cy="6620799"/>
          </a:xfrm>
          <a:prstGeom prst="rect">
            <a:avLst/>
          </a:prstGeom>
        </p:spPr>
      </p:pic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322283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27354" y="585043"/>
            <a:ext cx="6040541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chaque région: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Établissements publics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Établissements privés conventionnés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Organismes communautaires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Établissements privés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Enseignement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Autres (Ex: centres de détention provinciaux et fédéraux)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Hors-Québec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Identifiés ainsi: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Appal_Établissements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publics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Appal_Établissements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privés conventionnés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Appal_Organismes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communautaires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Appal_Établissements</a:t>
            </a: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privés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Appal_Enseignement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Chau-</a:t>
            </a:r>
            <a:r>
              <a:rPr lang="fr-CA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Appal_Autres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 de région pour hors-Québec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CFCD7D2-5D74-0AD9-D6F0-F2612D310DC7}"/>
              </a:ext>
            </a:extLst>
          </p:cNvPr>
          <p:cNvSpPr/>
          <p:nvPr/>
        </p:nvSpPr>
        <p:spPr>
          <a:xfrm>
            <a:off x="11485418" y="249382"/>
            <a:ext cx="277091" cy="235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12EEE-DB17-4114-133D-2F6D92286560}"/>
              </a:ext>
            </a:extLst>
          </p:cNvPr>
          <p:cNvSpPr/>
          <p:nvPr/>
        </p:nvSpPr>
        <p:spPr>
          <a:xfrm>
            <a:off x="1827354" y="5663356"/>
            <a:ext cx="6040541" cy="119464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8603560-6233-2B58-B22D-7053C8C3A823}"/>
              </a:ext>
            </a:extLst>
          </p:cNvPr>
          <p:cNvSpPr txBox="1"/>
          <p:nvPr/>
        </p:nvSpPr>
        <p:spPr>
          <a:xfrm rot="16200000">
            <a:off x="-2709953" y="3027255"/>
            <a:ext cx="652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Organismes de gouvernance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74D52CC-245E-A719-9DCA-50BD114250C3}"/>
              </a:ext>
            </a:extLst>
          </p:cNvPr>
          <p:cNvGrpSpPr/>
          <p:nvPr/>
        </p:nvGrpSpPr>
        <p:grpSpPr>
          <a:xfrm>
            <a:off x="6268414" y="4911315"/>
            <a:ext cx="1906749" cy="1504082"/>
            <a:chOff x="9063129" y="4394200"/>
            <a:chExt cx="1906749" cy="1504082"/>
          </a:xfrm>
        </p:grpSpPr>
        <p:pic>
          <p:nvPicPr>
            <p:cNvPr id="6" name="Image 5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578EA5EF-0132-86F2-F0D6-631F118CE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63129" y="4394200"/>
              <a:ext cx="1906749" cy="1504082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</p:pic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BD0F29B1-FE9F-E340-5FF7-5B4FB7EFCFB2}"/>
                </a:ext>
              </a:extLst>
            </p:cNvPr>
            <p:cNvSpPr/>
            <p:nvPr/>
          </p:nvSpPr>
          <p:spPr>
            <a:xfrm>
              <a:off x="9079606" y="5203065"/>
              <a:ext cx="927279" cy="369830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57671856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5E6C2-1362-995E-40E7-5304C94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14D05AE-1CF6-30D6-7A5C-A7A7A4DAEF31}"/>
              </a:ext>
            </a:extLst>
          </p:cNvPr>
          <p:cNvSpPr txBox="1"/>
          <p:nvPr/>
        </p:nvSpPr>
        <p:spPr>
          <a:xfrm rot="16200000">
            <a:off x="-2578657" y="2750256"/>
            <a:ext cx="652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Reclassement de sites </a:t>
            </a:r>
          </a:p>
          <a:p>
            <a:pPr algn="ctr"/>
            <a:r>
              <a:rPr lang="fr-CA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non-utilisateurs</a:t>
            </a:r>
          </a:p>
        </p:txBody>
      </p:sp>
      <p:pic>
        <p:nvPicPr>
          <p:cNvPr id="7" name="Picture 6" descr="Page 2 | Zigzag lines Images - Free Download on Freepik">
            <a:extLst>
              <a:ext uri="{FF2B5EF4-FFF2-40B4-BE49-F238E27FC236}">
                <a16:creationId xmlns:a16="http://schemas.microsoft.com/office/drawing/2014/main" id="{04FACB0C-E9E2-F3C6-2DBE-4E749DB1F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063" b="75875" l="4865" r="94189">
                        <a14:foregroundMark x1="4865" y1="69429" x2="10676" y2="71639"/>
                        <a14:foregroundMark x1="90000" y1="73297" x2="94189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59" b="22237"/>
          <a:stretch>
            <a:fillRect/>
          </a:stretch>
        </p:blipFill>
        <p:spPr bwMode="auto">
          <a:xfrm rot="16200000">
            <a:off x="-2010784" y="2978943"/>
            <a:ext cx="70485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61D0F6-4D71-E824-289A-AE4BA421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088079"/>
            <a:ext cx="11334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1FCBB6-45A4-93C2-EE32-8331170B8273}"/>
              </a:ext>
            </a:extLst>
          </p:cNvPr>
          <p:cNvSpPr txBox="1"/>
          <p:nvPr/>
        </p:nvSpPr>
        <p:spPr>
          <a:xfrm>
            <a:off x="2925819" y="2459503"/>
            <a:ext cx="7321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Reclassement des sites non-utilisateurs</a:t>
            </a:r>
          </a:p>
        </p:txBody>
      </p:sp>
    </p:spTree>
    <p:extLst>
      <p:ext uri="{BB962C8B-B14F-4D97-AF65-F5344CB8AC3E}">
        <p14:creationId xmlns:p14="http://schemas.microsoft.com/office/powerpoint/2010/main" val="356509830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yperlien xmlns="48a2f1a1-29b0-455d-a812-d9897c165094">
      <Url xsi:nil="true"/>
      <Description xsi:nil="true"/>
    </Hyperlien>
    <lcf76f155ced4ddcb4097134ff3c332f xmlns="48a2f1a1-29b0-455d-a812-d9897c165094">
      <Terms xmlns="http://schemas.microsoft.com/office/infopath/2007/PartnerControls"/>
    </lcf76f155ced4ddcb4097134ff3c332f>
    <Typededossiers xmlns="48a2f1a1-29b0-455d-a812-d9897c165094" xsi:nil="true"/>
    <TaxCatchAll xmlns="bfa1c1a7-2bae-4087-8785-c99a5198179f" xsi:nil="true"/>
    <https_x003a__x002f__x002f_teams_x002e_microsoft_x002e_com_x002f_l_x002f_team_x002f_19_x0025_3a4d060e0689f8422a9b770400eae2dcc7_x0025_40thread_x002e_tacv2_x002f_conversations_x003f_groupId_x003d_fb36c468_x002d_bb6a_x002d_4a6a_x002d_9a8f_x002d_8e41a48df576tenantId_x003d_06e1fe28_x002d_5f8b_x002d_4075_x002d_bf6c_x002d_ae24be1a7992 xmlns="48a2f1a1-29b0-455d-a812-d9897c165094">
      <Url xsi:nil="true"/>
      <Description xsi:nil="true"/>
    </https_x003a__x002f__x002f_teams_x002e_microsoft_x002e_com_x002f_l_x002f_team_x002f_19_x0025_3a4d060e0689f8422a9b770400eae2dcc7_x0025_40thread_x002e_tacv2_x002f_conversations_x003f_groupId_x003d_fb36c468_x002d_bb6a_x002d_4a6a_x002d_9a8f_x002d_8e41a48df576tenantId_x003d_06e1fe28_x002d_5f8b_x002d_4075_x002d_bf6c_x002d_ae24be1a7992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86B550C29754A9C04031F09771539" ma:contentTypeVersion="18" ma:contentTypeDescription="Create a new document." ma:contentTypeScope="" ma:versionID="7aa58b9f9fe58574e3c7d857656c9aa1">
  <xsd:schema xmlns:xsd="http://www.w3.org/2001/XMLSchema" xmlns:xs="http://www.w3.org/2001/XMLSchema" xmlns:p="http://schemas.microsoft.com/office/2006/metadata/properties" xmlns:ns2="48a2f1a1-29b0-455d-a812-d9897c165094" xmlns:ns3="bfa1c1a7-2bae-4087-8785-c99a5198179f" targetNamespace="http://schemas.microsoft.com/office/2006/metadata/properties" ma:root="true" ma:fieldsID="add5754db37210be592d9338dfca0420" ns2:_="" ns3:_="">
    <xsd:import namespace="48a2f1a1-29b0-455d-a812-d9897c165094"/>
    <xsd:import namespace="bfa1c1a7-2bae-4087-8785-c99a51981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Typededossiers" minOccurs="0"/>
                <xsd:element ref="ns2:https_x003a__x002f__x002f_teams_x002e_microsoft_x002e_com_x002f_l_x002f_team_x002f_19_x0025_3a4d060e0689f8422a9b770400eae2dcc7_x0025_40thread_x002e_tacv2_x002f_conversations_x003f_groupId_x003d_fb36c468_x002d_bb6a_x002d_4a6a_x002d_9a8f_x002d_8e41a48df576tenantId_x003d_06e1fe28_x002d_5f8b_x002d_4075_x002d_bf6c_x002d_ae24be1a7992" minOccurs="0"/>
                <xsd:element ref="ns2:Hyperli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2f1a1-29b0-455d-a812-d9897c165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ypededossiers" ma:index="12" nillable="true" ma:displayName="Type de dossiers" ma:format="Dropdown" ma:internalName="Typededossiers">
      <xsd:simpleType>
        <xsd:restriction base="dms:Choice">
          <xsd:enumeration value="Document de travail"/>
          <xsd:enumeration value="Document final"/>
          <xsd:enumeration value="Pour consultation"/>
        </xsd:restriction>
      </xsd:simpleType>
    </xsd:element>
    <xsd:element name="https_x003a__x002f__x002f_teams_x002e_microsoft_x002e_com_x002f_l_x002f_team_x002f_19_x0025_3a4d060e0689f8422a9b770400eae2dcc7_x0025_40thread_x002e_tacv2_x002f_conversations_x003f_groupId_x003d_fb36c468_x002d_bb6a_x002d_4a6a_x002d_9a8f_x002d_8e41a48df576tenantId_x003d_06e1fe28_x002d_5f8b_x002d_4075_x002d_bf6c_x002d_ae24be1a7992" ma:index="13" nillable="true" ma:displayName="https://teams.microsoft.com/l/team/19%3a4d060e0689f8422a9b770400eae2dcc7%40thread.tacv2/conversations?groupId=fb36c468-bb6a-4a6a-9a8f-8e41a48df576&amp;tenantId=06e1fe28-5f8b-4075-bf6c-ae24be1a7992" ma:description="Lien vers équipe Teams du CRU-Capitale Nationale" ma:format="Hyperlink" ma:internalName="https_x003a__x002f__x002f_teams_x002e_microsoft_x002e_com_x002f_l_x002f_team_x002f_19_x0025_3a4d060e0689f8422a9b770400eae2dcc7_x0025_40thread_x002e_tacv2_x002f_conversations_x003f_groupId_x003d_fb36c468_x002d_bb6a_x002d_4a6a_x002d_9a8f_x002d_8e41a48df576tenantId_x003d_06e1fe28_x002d_5f8b_x002d_4075_x002d_bf6c_x002d_ae24be1a7992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en" ma:index="14" nillable="true" ma:displayName="Hyperlien" ma:format="Hyperlink" ma:internalName="Hyperlie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1c1a7-2bae-4087-8785-c99a51981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3515f08-773e-4a4f-aa22-7dc9777d347b}" ma:internalName="TaxCatchAll" ma:showField="CatchAllData" ma:web="bfa1c1a7-2bae-4087-8785-c99a51981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AD3CF-FD03-4DF7-BBF8-5EEA3B6CB293}">
  <ds:schemaRefs>
    <ds:schemaRef ds:uri="http://schemas.microsoft.com/office/2006/documentManagement/types"/>
    <ds:schemaRef ds:uri="bfa1c1a7-2bae-4087-8785-c99a5198179f"/>
    <ds:schemaRef ds:uri="http://www.w3.org/XML/1998/namespace"/>
    <ds:schemaRef ds:uri="http://schemas.openxmlformats.org/package/2006/metadata/core-properties"/>
    <ds:schemaRef ds:uri="http://purl.org/dc/terms/"/>
    <ds:schemaRef ds:uri="48a2f1a1-29b0-455d-a812-d9897c16509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7DFA35-A4A0-4A2B-8C21-BFE895807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a2f1a1-29b0-455d-a812-d9897c165094"/>
    <ds:schemaRef ds:uri="bfa1c1a7-2bae-4087-8785-c99a51981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7FE460-15C2-4155-8EF3-A4BD07453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523</Words>
  <Application>Microsoft Office PowerPoint</Application>
  <PresentationFormat>Grand écran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Bahnschrift Light Condensed</vt:lpstr>
      <vt:lpstr>Calibri</vt:lpstr>
      <vt:lpstr>Dreaming Outloud Script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 HSPnet Québec</dc:title>
  <dc:creator>Karina Pourreaux</dc:creator>
  <cp:lastModifiedBy>Karina Pourreaux</cp:lastModifiedBy>
  <cp:revision>243</cp:revision>
  <dcterms:created xsi:type="dcterms:W3CDTF">2025-11-17T21:07:20Z</dcterms:created>
  <dcterms:modified xsi:type="dcterms:W3CDTF">2026-02-25T20:22:26Z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0x01010086386B550C29754A9C04031F09771539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2025-11-18T15:37:23Z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b67f9f0a-fade-4c4c-96b7-a2ab51c67c5b</vt:lpwstr>
  </property>
  <property fmtid="{D5CDD505-2E9C-101B-9397-08002B2CF9AE}" pid="10" name="MSIP_Label_6a7d8d5d-78e2-4a62-9fcd-016eb5e4c57c_ContentBits">
    <vt:lpwstr>0</vt:lpwstr>
  </property>
  <property fmtid="{D5CDD505-2E9C-101B-9397-08002B2CF9AE}" pid="11" name="MSIP_Label_6a7d8d5d-78e2-4a62-9fcd-016eb5e4c57c_Tag">
    <vt:lpwstr>10, 3, 0, 2</vt:lpwstr>
  </property>
</Properties>
</file>